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36489-BC08-3321-90A1-B64EFF14F2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C016ED-811E-7E35-7F88-D06D72A895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9458A-60E6-3D0E-D940-19FF22263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C69E-DB3F-4FD3-A441-9C1EC8B8B057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1AACF-76BE-C234-7604-B4CC56FE4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C4776-BC86-0B32-8813-000E686E3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BBD2-6781-4BB6-A69F-6A9FCE61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0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86CCD-5734-845B-798A-C39906520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A9442C-2845-4AFC-8528-E14B80B0A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8205A-1897-C98F-0121-7AE92ABF9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C69E-DB3F-4FD3-A441-9C1EC8B8B057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EE0C6-51FA-62AE-FE95-BBCE42130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73876-6478-EA99-BC62-3DFF87479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BBD2-6781-4BB6-A69F-6A9FCE61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36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BC731E-33C5-79A0-9FAC-5893FF198B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142DCE-45CA-29DC-B1F9-B5C63F13BA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FF854-5F4F-F32D-C35A-8B3F4B1DE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C69E-DB3F-4FD3-A441-9C1EC8B8B057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0B323-09E8-7378-0D29-EF2B5614C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539B5-C5EB-AC88-68F1-5EB057F7C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BBD2-6781-4BB6-A69F-6A9FCE61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93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7697A-EBAB-2AE5-F5CE-A0B9A0916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6D8A3-B075-396F-F05C-950F2B50F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0390E-93E8-9F81-6BA0-C6A3CA036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C69E-DB3F-4FD3-A441-9C1EC8B8B057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845F6-7C8B-2C47-45F3-A1E31688A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BEED1-0B2F-15F5-EC5D-A61B8657D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BBD2-6781-4BB6-A69F-6A9FCE61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49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DC0C8-7D9C-6B6F-44C2-0CE3624C1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6EFD74-B833-8DE0-7F85-5B805728BF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69BAF-59A8-A2CB-BE35-A6CBDA631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C69E-DB3F-4FD3-A441-9C1EC8B8B057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FBDDA-1CE0-2F68-4D8D-97D295936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D2159-72B7-F9FC-6FBD-C6055130F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BBD2-6781-4BB6-A69F-6A9FCE61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89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CF17B-D04F-3502-53E3-D1260061F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CF9A9-EED9-C9F4-AE17-3E0F7F3978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A32651-FBC6-3D0A-9452-8429A67553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9107C1-090D-95E3-B1F4-65A512905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C69E-DB3F-4FD3-A441-9C1EC8B8B057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07D86E-ED43-7B22-D8CF-BD4A2FB0E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412FD9-D990-D870-19CB-DB98476E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BBD2-6781-4BB6-A69F-6A9FCE61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22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F8994-AA99-5431-7CED-9935DA7FE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E80D7A-C006-FD7D-C4CD-4B6D2D2A4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C10673-A7EA-1B85-0961-6708C53B9A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EF08E9-D0DF-977D-5763-3460521AB0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934725-6B2E-CA68-1A77-DE08B3204A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499E33-38DC-D822-8CE4-5B3C39BB6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C69E-DB3F-4FD3-A441-9C1EC8B8B057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556CAE-E159-6AFE-7DC4-CC68FF737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FC5F77-7FC5-1DF8-3EBA-05FE4D616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BBD2-6781-4BB6-A69F-6A9FCE61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809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7AB43-60F8-E07F-9702-A2556C688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E52687-98B6-B4D8-85A6-2BBD32EFC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C69E-DB3F-4FD3-A441-9C1EC8B8B057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952BB6-14EC-FC2A-89D1-1A1E718CC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996605-B54F-B847-F403-B161AD21A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BBD2-6781-4BB6-A69F-6A9FCE61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32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F7C942-8A2C-3A37-40D7-D484F542B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C69E-DB3F-4FD3-A441-9C1EC8B8B057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39D3E4-1757-CC2B-58D1-CBA68CD1A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5D7B3E-9F72-191A-DF15-06FF145F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BBD2-6781-4BB6-A69F-6A9FCE61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116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C1978-4775-B223-37C9-7EE11E4B1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495BF-A52A-1903-198A-1B7F3891B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7BF1F1-9AA8-FBA1-AFFF-F6E88A04F5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9164EE-4439-9F26-8C57-9BEEB01A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C69E-DB3F-4FD3-A441-9C1EC8B8B057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969CD1-EE74-A7C3-7C84-759914CDD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55947-422C-A163-B931-41FC2B3E4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BBD2-6781-4BB6-A69F-6A9FCE61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927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E32BD-6B7A-A01E-13A8-85B74EA56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EF8FBE-09ED-12B1-A984-65A275CD4D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1566C9-09DD-19E9-5E1E-493FE8924E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3795B-55A6-E427-9247-BCF12469D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C69E-DB3F-4FD3-A441-9C1EC8B8B057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A90D2-72A9-7ED2-59FD-FF5C5A2E2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98E37-43A7-14AD-BB23-A2CD5A55C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3BBD2-6781-4BB6-A69F-6A9FCE61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94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BB91E1-7EC1-8297-06F1-3D4F783F6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E548AD-6BCB-7615-B89C-50F827EC7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E90687-DDE7-B92A-3F5D-16325B86FF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EDC69E-DB3F-4FD3-A441-9C1EC8B8B057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B6F810-8957-B2CD-45CB-930E55149D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0A90A-E52F-4460-6B48-CB71526488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63BBD2-6781-4BB6-A69F-6A9FCE61D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90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website&#10;&#10;AI-generated content may be incorrect.">
            <a:extLst>
              <a:ext uri="{FF2B5EF4-FFF2-40B4-BE49-F238E27FC236}">
                <a16:creationId xmlns:a16="http://schemas.microsoft.com/office/drawing/2014/main" id="{DF7AC2B7-1BB9-D0C2-B18F-CABC270532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668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Kylie Louch</dc:creator>
  <cp:lastModifiedBy>Kylie Louch</cp:lastModifiedBy>
  <cp:revision>1</cp:revision>
  <dcterms:created xsi:type="dcterms:W3CDTF">2025-11-14T16:54:58Z</dcterms:created>
  <dcterms:modified xsi:type="dcterms:W3CDTF">2025-11-14T16:55:40Z</dcterms:modified>
</cp:coreProperties>
</file>