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3DCB-52C9-6E5A-83E1-3EC5B62E4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7182D-92B9-BF68-B96F-1D1B5DC0F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42983-2DD2-A257-A914-0610DA9A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302D8-D916-BB0F-5F8B-F6DC98B3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48AA7-8036-07A7-480E-1C27DEDC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AE84E-F0C8-F321-BD0E-E7B495B1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C9235-0024-92BF-CEBA-41AC6289B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5B0E2-7F2B-8C20-9E56-721F2169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CCC32-1605-B707-026C-4CEBDCEE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2D63A-5BF9-FB89-0D5A-3C965597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D773D-BAF8-F16E-7872-89A9845AD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F4116-D2FE-3B61-3C48-698C832A5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38D74-3CDF-591B-7E47-A64D5100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422E1-4F03-02B7-9344-B87D3A07A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8DE77-2549-22E2-DF9D-741E102F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0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F2FB3-C9BF-BAE1-CE50-9FA9739C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7EB86-9C02-96F9-3866-53A48DEA0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FB47C-67CA-475A-856C-F431A3A3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FCE2B-E01B-5475-45B4-3BF8F4ADB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ED016-FADF-EAE4-72E8-72996CAC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3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4701-72DC-8044-DD2F-49C46096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A2173-D421-6EA5-3CF0-6CE14261C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CDF67-11D5-BE2F-2DC3-4249FFF35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6008C-ECB5-2EA9-8571-E3EBD525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9D693-8F14-562C-9788-AFB55CD5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3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C6B1-69D9-1EC4-C1B0-ADAC4D57F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35A42-C6EF-BDCC-9069-F6A068D53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FD79E-5193-B72C-CB42-6D963C59C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9FBF6-F931-5E8A-AEBD-9E883ED6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B7D81-3412-972E-9967-ABBFB84D5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56E7F-3155-F582-35D2-CE13BFEA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D62E6-5C67-CF17-D9B9-2BA6A9E07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AE664-CC3B-FF8C-F3D2-FC9B5941C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716B2-F976-D26A-02B5-3FEC69FAA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99F03-0A71-911E-498D-30EE8CD35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5CD64-BF28-E5FB-5EF0-57DC223E6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660D9-2922-5C5E-CA3C-BAD405537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61D04-7F48-6808-91D2-BE2E96B8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409B0E-6C30-631D-3CEC-9896DC43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3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DB67B-689B-CCD8-DD41-FB9D8DCD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C8F94-9BA5-520E-901C-312D42A1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57DE0-A98C-E1EB-D66B-6450AE6F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2963D8-45A0-7D7D-C12F-559F26D0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9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DE572-B15F-BF05-7956-609DCF6D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EB3B4-EFF6-93C8-E895-A9C8C128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9AD49-F075-0FF3-3C75-E8235116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2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E8BD-C3A3-07F5-9436-28F0D356B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DEE33-D25E-55B1-8AF9-FC4F97D0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E735C-19AF-72FE-F226-2C694DAF4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99C3C-096A-5609-537B-00C1B951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ACFCF-5751-4389-F6B7-072319AF7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A305F-C4F5-9784-9543-D24F4DA6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3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8A047-993A-36C7-D4BB-7549FAC2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64324B-7069-FC59-8A1D-54AFE39493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B0108-AB6F-A88C-310D-773C79999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29D82-2873-DDCC-44A3-109FEEE2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29E19-8560-239D-6A1D-98D2A9FB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54CC0-ED8F-FB2D-EDEE-6E41651F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5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6A3DD-A4B1-FFA8-91D6-8B3682B45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3BB48-9F3D-7011-28EB-75F3E9286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D1348-3DBA-467C-C413-A870FF80B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CDEB-1B92-46B6-9C4F-71EE2B3CD870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2CF7B-B536-7A10-74B3-F402B1695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CC81C-4592-8A9A-06BC-D1663A684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DDD8-10F6-4642-AF62-C731EA4DA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B21C-C914-A572-FE83-2E88F66680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AFA75-BCFE-2E14-A7F4-6B4ECEC6DA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and white schedule&#10;&#10;Description automatically generated">
            <a:extLst>
              <a:ext uri="{FF2B5EF4-FFF2-40B4-BE49-F238E27FC236}">
                <a16:creationId xmlns:a16="http://schemas.microsoft.com/office/drawing/2014/main" id="{A575887A-3AB2-D820-4BEC-11CDF4ECA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6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Grand Valley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Sherwood</dc:creator>
  <cp:lastModifiedBy>Courtney Sherwood</cp:lastModifiedBy>
  <cp:revision>1</cp:revision>
  <dcterms:created xsi:type="dcterms:W3CDTF">2024-03-14T16:09:20Z</dcterms:created>
  <dcterms:modified xsi:type="dcterms:W3CDTF">2024-03-14T16:10:56Z</dcterms:modified>
</cp:coreProperties>
</file>