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5" autoAdjust="0"/>
    <p:restoredTop sz="94660"/>
  </p:normalViewPr>
  <p:slideViewPr>
    <p:cSldViewPr snapToGrid="0">
      <p:cViewPr varScale="1">
        <p:scale>
          <a:sx n="73" d="100"/>
          <a:sy n="73" d="100"/>
        </p:scale>
        <p:origin x="4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C976D-3638-982F-8465-6B8AD21C77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F3A048-4CE5-8952-073D-E21F1B1FC0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FE7A63-67F2-F6BD-1195-B43090E4B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0B012-B1EC-42D1-87EB-C032A97EB135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1BDD11-CB3A-34D3-42C4-BF4BB0B7B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0AD89A-EC82-9105-3FFA-9DADBF921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68BB4-D8C9-4129-BE5E-DF8F0AF86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55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506C3-2302-B0A2-0981-9011F03A1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934949-BB24-107C-2F10-C699ED92DA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F16529-5FC3-A4CB-79BA-89EBEDC5D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0B012-B1EC-42D1-87EB-C032A97EB135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4A7110-0702-150A-BF86-B5CB9F67F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A4412D-0D39-0F5E-91B5-144D5F309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68BB4-D8C9-4129-BE5E-DF8F0AF86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745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BAD322-32FE-1556-3FB4-A5188F1DAA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8450C2-2AF0-089D-7A5C-4BC78F2D9A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CF40B6-2E9E-E90C-A2D6-A9D224804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0B012-B1EC-42D1-87EB-C032A97EB135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48C4B-90C3-1DC4-F511-723E0B2C5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5FCA4B-68E0-1A94-877A-B70725ED3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68BB4-D8C9-4129-BE5E-DF8F0AF86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474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4F34E-FB15-C647-E403-B4C0243A2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A74955-7402-598A-9260-C656E5B09F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B66A0D-164D-EC5C-08B3-0E9137A29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0B012-B1EC-42D1-87EB-C032A97EB135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831013-A7D5-956C-55CE-FF1C4DB01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C821C0-BE18-1C52-F803-1F7330A7B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68BB4-D8C9-4129-BE5E-DF8F0AF86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99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A7C5EE-0B73-15A1-4050-C6D44399F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9559CB-C7C9-23EE-1F8F-7597244D06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E36E34-78EC-20ED-7A85-1A8D5211E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0B012-B1EC-42D1-87EB-C032A97EB135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9ED4D4-E81C-79FE-E7C7-6364FAAA4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75B660-34A3-CFEB-5191-A235EF759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68BB4-D8C9-4129-BE5E-DF8F0AF86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64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7D13B-2DBC-5FCA-3220-B6F6F1A87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D6B00F-CD2F-5A14-9FEC-EA52902355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47DADF-DA6F-1B60-B8D4-A9AB3A1F0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A7FB16-4DA1-1C82-429B-28B1D3AD2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0B012-B1EC-42D1-87EB-C032A97EB135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767F81-3644-902B-5535-27F2CB12E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67E104-F1D3-CC22-3ED5-CF8759A4E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68BB4-D8C9-4129-BE5E-DF8F0AF86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421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2255E-FBDC-E854-C19A-F22F14293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2C7467-1C6F-84A9-2BEE-64F435CD2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0B40F7-DF48-9EAC-4FFD-030CBACF69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5A3BE0-9AB1-59BE-B170-063E53CD6A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1B891C-9EA0-40D8-C14C-F0B13C1B7A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7634FC-FB90-6D81-C55B-4F0D158FB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0B012-B1EC-42D1-87EB-C032A97EB135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132A68-28F9-0CC0-EB8A-B88EA3C59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F7A640-75F7-BFAC-7B9B-CBC08475F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68BB4-D8C9-4129-BE5E-DF8F0AF86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798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BB1A8-B66A-F29B-1AF7-3E5BAF3FD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625532-290A-5B76-07F9-340407ABE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0B012-B1EC-42D1-87EB-C032A97EB135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856EDD-C760-2CAA-3CCC-32D85083B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65755D-5C28-E286-43BD-F3DACD91D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68BB4-D8C9-4129-BE5E-DF8F0AF86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602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B82E8F-92D9-A486-FD37-ADC470D4C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0B012-B1EC-42D1-87EB-C032A97EB135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C3D42A-873F-D652-B963-261F599F8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6E62DE-9D82-2564-66AD-3169D880A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68BB4-D8C9-4129-BE5E-DF8F0AF86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531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7DC6C-F7BA-4288-94B6-5F0C330A0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F24159-1560-32E6-A3B3-33A8FD35CA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61D897-1604-B3A1-7BAD-843E13D06D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1E0F50-9398-6DC6-9734-000678A06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0B012-B1EC-42D1-87EB-C032A97EB135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2FE4AD-0A56-C684-7896-A68C4F39E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3F17A1-5E8F-3262-13B9-37497339E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68BB4-D8C9-4129-BE5E-DF8F0AF86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703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6AAE7-F369-95D5-74F3-B13ABD25F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692D37-32A9-C2B0-8B9C-ACE65F5535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9DBB7E-AE9C-3132-9E53-E0FD8B025D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B62A8B-D60E-C64E-C11C-E8E48A735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0B012-B1EC-42D1-87EB-C032A97EB135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D8AFC9-E6EC-5EF0-7291-5DC63BA4A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3FDCD6-4A24-7883-BD9F-291FF24C4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68BB4-D8C9-4129-BE5E-DF8F0AF86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169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D8726B-3123-F712-878F-21ACF9D1F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D4B676-159D-7496-E7F4-60AF431C51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F37B7D-BD33-6A5A-A22B-8490D96C11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10B012-B1EC-42D1-87EB-C032A97EB135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856E8-65EA-A3F9-4AA0-43E701985F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07AC8D-6E17-C281-BE1C-3E30E30749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C68BB4-D8C9-4129-BE5E-DF8F0AF86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199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DA0EB0F-3FCD-2C6F-AF1B-3B4C31059E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39057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Nguyen Minh Tran</dc:creator>
  <cp:lastModifiedBy>Nguyen Minh Tran</cp:lastModifiedBy>
  <cp:revision>2</cp:revision>
  <dcterms:created xsi:type="dcterms:W3CDTF">2026-01-28T18:48:04Z</dcterms:created>
  <dcterms:modified xsi:type="dcterms:W3CDTF">2026-01-29T18:37:24Z</dcterms:modified>
</cp:coreProperties>
</file>