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6" r:id="rId2"/>
  </p:sldIdLst>
  <p:sldSz cx="43891200" cy="32918400"/>
  <p:notesSz cx="32918400" cy="5120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17">
          <p15:clr>
            <a:srgbClr val="A4A3A4"/>
          </p15:clr>
        </p15:guide>
        <p15:guide id="2" orient="horz" pos="19632">
          <p15:clr>
            <a:srgbClr val="A4A3A4"/>
          </p15:clr>
        </p15:guide>
        <p15:guide id="3" orient="horz" pos="3729">
          <p15:clr>
            <a:srgbClr val="A4A3A4"/>
          </p15:clr>
        </p15:guide>
        <p15:guide id="4" orient="horz" pos="2129">
          <p15:clr>
            <a:srgbClr val="A4A3A4"/>
          </p15:clr>
        </p15:guide>
        <p15:guide id="5" pos="6376">
          <p15:clr>
            <a:srgbClr val="A4A3A4"/>
          </p15:clr>
        </p15:guide>
        <p15:guide id="6" pos="7210">
          <p15:clr>
            <a:srgbClr val="A4A3A4"/>
          </p15:clr>
        </p15:guide>
        <p15:guide id="7" pos="13124">
          <p15:clr>
            <a:srgbClr val="A4A3A4"/>
          </p15:clr>
        </p15:guide>
        <p15:guide id="8" pos="21030">
          <p15:clr>
            <a:srgbClr val="A4A3A4"/>
          </p15:clr>
        </p15:guide>
        <p15:guide id="9" pos="986">
          <p15:clr>
            <a:srgbClr val="A4A3A4"/>
          </p15:clr>
        </p15:guide>
        <p15:guide id="10" pos="13997">
          <p15:clr>
            <a:srgbClr val="A4A3A4"/>
          </p15:clr>
        </p15:guide>
        <p15:guide id="11" pos="20197">
          <p15:clr>
            <a:srgbClr val="A4A3A4"/>
          </p15:clr>
        </p15:guide>
        <p15:guide id="12" pos="2646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2A0"/>
    <a:srgbClr val="004080"/>
    <a:srgbClr val="FFFFE1"/>
    <a:srgbClr val="FFF3F3"/>
    <a:srgbClr val="800040"/>
    <a:srgbClr val="008080"/>
    <a:srgbClr val="0000FF"/>
    <a:srgbClr val="800080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 varScale="1">
        <p:scale>
          <a:sx n="17" d="100"/>
          <a:sy n="17" d="100"/>
        </p:scale>
        <p:origin x="1522" y="134"/>
      </p:cViewPr>
      <p:guideLst>
        <p:guide orient="horz" pos="717"/>
        <p:guide orient="horz" pos="19632"/>
        <p:guide orient="horz" pos="3729"/>
        <p:guide orient="horz" pos="2129"/>
        <p:guide pos="6376"/>
        <p:guide pos="7210"/>
        <p:guide pos="13124"/>
        <p:guide pos="21030"/>
        <p:guide pos="986"/>
        <p:guide pos="13997"/>
        <p:guide pos="20197"/>
        <p:guide pos="264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569" y="10226675"/>
            <a:ext cx="37308064" cy="70548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136" y="18653125"/>
            <a:ext cx="30724929" cy="8413750"/>
          </a:xfrm>
        </p:spPr>
        <p:txBody>
          <a:bodyPr/>
          <a:lstStyle>
            <a:lvl1pPr marL="0" indent="0" algn="ctr">
              <a:buNone/>
              <a:defRPr/>
            </a:lvl1pPr>
            <a:lvl2pPr marL="391866" indent="0" algn="ctr">
              <a:buNone/>
              <a:defRPr/>
            </a:lvl2pPr>
            <a:lvl3pPr marL="783732" indent="0" algn="ctr">
              <a:buNone/>
              <a:defRPr/>
            </a:lvl3pPr>
            <a:lvl4pPr marL="1175598" indent="0" algn="ctr">
              <a:buNone/>
              <a:defRPr/>
            </a:lvl4pPr>
            <a:lvl5pPr marL="1567464" indent="0" algn="ctr">
              <a:buNone/>
              <a:defRPr/>
            </a:lvl5pPr>
            <a:lvl6pPr marL="1959331" indent="0" algn="ctr">
              <a:buNone/>
              <a:defRPr/>
            </a:lvl6pPr>
            <a:lvl7pPr marL="2351197" indent="0" algn="ctr">
              <a:buNone/>
              <a:defRPr/>
            </a:lvl7pPr>
            <a:lvl8pPr marL="2743063" indent="0" algn="ctr">
              <a:buNone/>
              <a:defRPr/>
            </a:lvl8pPr>
            <a:lvl9pPr marL="3134929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413543A-1A10-ED9F-CD5C-3546B2D332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D5ED423-3B28-8888-A6EC-CCE26BA49C9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D3D0D8D-4BE2-F421-3475-CC53EC6D34A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CBEDD22-0CC3-46DD-8A70-751BEE175FB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0091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689DA09-D43A-42A8-DEA8-8D05387E7A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70AABB2-750E-8C13-F271-1C1FD230BD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C6FDA33-4EC4-F9C7-5384-7AA116CBE6E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1502B1-5A47-4CBB-A895-B96E6943F06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40296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273297" y="2925764"/>
            <a:ext cx="9326336" cy="263350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91568" y="2925764"/>
            <a:ext cx="27851100" cy="263350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4796344-B144-B3D0-43B1-04E800A2A35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5F25D8F-96C0-AA6A-FA3B-3BCBFC6A173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13473D3-8572-C843-BC74-05A0DC7AF83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2DF2BA-5788-4CB5-AFCF-ABAC1DD0879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6192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DD14626-43CA-6F85-A5D6-0BAD15625D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AF15CC0-A0CE-482E-215C-3E61CF1639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19694B5-CF42-757A-D72C-E484F544ACA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4576D6-B9BF-4842-90D2-E034996773A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8627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1" y="21153439"/>
            <a:ext cx="37308064" cy="6537325"/>
          </a:xfrm>
        </p:spPr>
        <p:txBody>
          <a:bodyPr anchor="t"/>
          <a:lstStyle>
            <a:lvl1pPr algn="l">
              <a:defRPr sz="3428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1" y="13952538"/>
            <a:ext cx="37308064" cy="7200900"/>
          </a:xfrm>
        </p:spPr>
        <p:txBody>
          <a:bodyPr anchor="b"/>
          <a:lstStyle>
            <a:lvl1pPr marL="0" indent="0">
              <a:buNone/>
              <a:defRPr sz="1714"/>
            </a:lvl1pPr>
            <a:lvl2pPr marL="391866" indent="0">
              <a:buNone/>
              <a:defRPr sz="1543"/>
            </a:lvl2pPr>
            <a:lvl3pPr marL="783732" indent="0">
              <a:buNone/>
              <a:defRPr sz="1371"/>
            </a:lvl3pPr>
            <a:lvl4pPr marL="1175598" indent="0">
              <a:buNone/>
              <a:defRPr sz="1200"/>
            </a:lvl4pPr>
            <a:lvl5pPr marL="1567464" indent="0">
              <a:buNone/>
              <a:defRPr sz="1200"/>
            </a:lvl5pPr>
            <a:lvl6pPr marL="1959331" indent="0">
              <a:buNone/>
              <a:defRPr sz="1200"/>
            </a:lvl6pPr>
            <a:lvl7pPr marL="2351197" indent="0">
              <a:buNone/>
              <a:defRPr sz="1200"/>
            </a:lvl7pPr>
            <a:lvl8pPr marL="2743063" indent="0">
              <a:buNone/>
              <a:defRPr sz="1200"/>
            </a:lvl8pPr>
            <a:lvl9pPr marL="3134929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E6FF80B-EDD9-92EE-B9F3-04DAC517469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3C9755F-A8E5-E9F2-39A2-77D35989976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CE0EDBE-738B-791F-A90B-DBFF1A32318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E03F60-28CA-413F-98FF-3CD0233EF41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753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91569" y="9510714"/>
            <a:ext cx="18588717" cy="19750087"/>
          </a:xfrm>
        </p:spPr>
        <p:txBody>
          <a:bodyPr/>
          <a:lstStyle>
            <a:lvl1pPr>
              <a:defRPr sz="2400"/>
            </a:lvl1pPr>
            <a:lvl2pPr>
              <a:defRPr sz="2057"/>
            </a:lvl2pPr>
            <a:lvl3pPr>
              <a:defRPr sz="1714"/>
            </a:lvl3pPr>
            <a:lvl4pPr>
              <a:defRPr sz="1543"/>
            </a:lvl4pPr>
            <a:lvl5pPr>
              <a:defRPr sz="1543"/>
            </a:lvl5pPr>
            <a:lvl6pPr>
              <a:defRPr sz="1543"/>
            </a:lvl6pPr>
            <a:lvl7pPr>
              <a:defRPr sz="1543"/>
            </a:lvl7pPr>
            <a:lvl8pPr>
              <a:defRPr sz="1543"/>
            </a:lvl8pPr>
            <a:lvl9pPr>
              <a:defRPr sz="154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010914" y="9510714"/>
            <a:ext cx="18588718" cy="19750087"/>
          </a:xfrm>
        </p:spPr>
        <p:txBody>
          <a:bodyPr/>
          <a:lstStyle>
            <a:lvl1pPr>
              <a:defRPr sz="2400"/>
            </a:lvl1pPr>
            <a:lvl2pPr>
              <a:defRPr sz="2057"/>
            </a:lvl2pPr>
            <a:lvl3pPr>
              <a:defRPr sz="1714"/>
            </a:lvl3pPr>
            <a:lvl4pPr>
              <a:defRPr sz="1543"/>
            </a:lvl4pPr>
            <a:lvl5pPr>
              <a:defRPr sz="1543"/>
            </a:lvl5pPr>
            <a:lvl6pPr>
              <a:defRPr sz="1543"/>
            </a:lvl6pPr>
            <a:lvl7pPr>
              <a:defRPr sz="1543"/>
            </a:lvl7pPr>
            <a:lvl8pPr>
              <a:defRPr sz="1543"/>
            </a:lvl8pPr>
            <a:lvl9pPr>
              <a:defRPr sz="154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C9BEFC4-766B-86D9-4B3A-6F7194510B2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593B907-CB55-2DFD-D789-B3648A785A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49ACFF8-30C6-6909-9664-A26E319FAC2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01D1D4D-47A3-4D2C-90B7-2FE26F22B81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7962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833" y="1317625"/>
            <a:ext cx="39501536" cy="5486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833" y="7369176"/>
            <a:ext cx="19392900" cy="3070225"/>
          </a:xfrm>
        </p:spPr>
        <p:txBody>
          <a:bodyPr anchor="b"/>
          <a:lstStyle>
            <a:lvl1pPr marL="0" indent="0">
              <a:buNone/>
              <a:defRPr sz="2057" b="1"/>
            </a:lvl1pPr>
            <a:lvl2pPr marL="391866" indent="0">
              <a:buNone/>
              <a:defRPr sz="1714" b="1"/>
            </a:lvl2pPr>
            <a:lvl3pPr marL="783732" indent="0">
              <a:buNone/>
              <a:defRPr sz="1543" b="1"/>
            </a:lvl3pPr>
            <a:lvl4pPr marL="1175598" indent="0">
              <a:buNone/>
              <a:defRPr sz="1371" b="1"/>
            </a:lvl4pPr>
            <a:lvl5pPr marL="1567464" indent="0">
              <a:buNone/>
              <a:defRPr sz="1371" b="1"/>
            </a:lvl5pPr>
            <a:lvl6pPr marL="1959331" indent="0">
              <a:buNone/>
              <a:defRPr sz="1371" b="1"/>
            </a:lvl6pPr>
            <a:lvl7pPr marL="2351197" indent="0">
              <a:buNone/>
              <a:defRPr sz="1371" b="1"/>
            </a:lvl7pPr>
            <a:lvl8pPr marL="2743063" indent="0">
              <a:buNone/>
              <a:defRPr sz="1371" b="1"/>
            </a:lvl8pPr>
            <a:lvl9pPr marL="3134929" indent="0">
              <a:buNone/>
              <a:defRPr sz="137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4833" y="10439401"/>
            <a:ext cx="19392900" cy="18965863"/>
          </a:xfrm>
        </p:spPr>
        <p:txBody>
          <a:bodyPr/>
          <a:lstStyle>
            <a:lvl1pPr>
              <a:defRPr sz="2057"/>
            </a:lvl1pPr>
            <a:lvl2pPr>
              <a:defRPr sz="1714"/>
            </a:lvl2pPr>
            <a:lvl3pPr>
              <a:defRPr sz="1543"/>
            </a:lvl3pPr>
            <a:lvl4pPr>
              <a:defRPr sz="1371"/>
            </a:lvl4pPr>
            <a:lvl5pPr>
              <a:defRPr sz="1371"/>
            </a:lvl5pPr>
            <a:lvl6pPr>
              <a:defRPr sz="1371"/>
            </a:lvl6pPr>
            <a:lvl7pPr>
              <a:defRPr sz="1371"/>
            </a:lvl7pPr>
            <a:lvl8pPr>
              <a:defRPr sz="1371"/>
            </a:lvl8pPr>
            <a:lvl9pPr>
              <a:defRPr sz="137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664" y="7369176"/>
            <a:ext cx="19399704" cy="3070225"/>
          </a:xfrm>
        </p:spPr>
        <p:txBody>
          <a:bodyPr anchor="b"/>
          <a:lstStyle>
            <a:lvl1pPr marL="0" indent="0">
              <a:buNone/>
              <a:defRPr sz="2057" b="1"/>
            </a:lvl1pPr>
            <a:lvl2pPr marL="391866" indent="0">
              <a:buNone/>
              <a:defRPr sz="1714" b="1"/>
            </a:lvl2pPr>
            <a:lvl3pPr marL="783732" indent="0">
              <a:buNone/>
              <a:defRPr sz="1543" b="1"/>
            </a:lvl3pPr>
            <a:lvl4pPr marL="1175598" indent="0">
              <a:buNone/>
              <a:defRPr sz="1371" b="1"/>
            </a:lvl4pPr>
            <a:lvl5pPr marL="1567464" indent="0">
              <a:buNone/>
              <a:defRPr sz="1371" b="1"/>
            </a:lvl5pPr>
            <a:lvl6pPr marL="1959331" indent="0">
              <a:buNone/>
              <a:defRPr sz="1371" b="1"/>
            </a:lvl6pPr>
            <a:lvl7pPr marL="2351197" indent="0">
              <a:buNone/>
              <a:defRPr sz="1371" b="1"/>
            </a:lvl7pPr>
            <a:lvl8pPr marL="2743063" indent="0">
              <a:buNone/>
              <a:defRPr sz="1371" b="1"/>
            </a:lvl8pPr>
            <a:lvl9pPr marL="3134929" indent="0">
              <a:buNone/>
              <a:defRPr sz="137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664" y="10439401"/>
            <a:ext cx="19399704" cy="18965863"/>
          </a:xfrm>
        </p:spPr>
        <p:txBody>
          <a:bodyPr/>
          <a:lstStyle>
            <a:lvl1pPr>
              <a:defRPr sz="2057"/>
            </a:lvl1pPr>
            <a:lvl2pPr>
              <a:defRPr sz="1714"/>
            </a:lvl2pPr>
            <a:lvl3pPr>
              <a:defRPr sz="1543"/>
            </a:lvl3pPr>
            <a:lvl4pPr>
              <a:defRPr sz="1371"/>
            </a:lvl4pPr>
            <a:lvl5pPr>
              <a:defRPr sz="1371"/>
            </a:lvl5pPr>
            <a:lvl6pPr>
              <a:defRPr sz="1371"/>
            </a:lvl6pPr>
            <a:lvl7pPr>
              <a:defRPr sz="1371"/>
            </a:lvl7pPr>
            <a:lvl8pPr>
              <a:defRPr sz="1371"/>
            </a:lvl8pPr>
            <a:lvl9pPr>
              <a:defRPr sz="137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2FA482E-A29F-7A19-46B6-D0E3FA262A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6E95C98C-C4FF-0D2A-62BD-CE14DC5F854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1A225AA6-65D3-6B4C-5209-4B84DF3C5F1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82C53D-9EF1-4DC5-810C-B04D2E5817F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1105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EF184F7F-D7BC-9077-8C80-8B17C142C26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6AF79AF-3F43-10EA-7D49-1FD63E9330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541EEBB-4CEA-C64A-B8C7-FA47075BB10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561FB8-22C2-4C13-87FD-89C6FE16AB4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1288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3927A9A-0681-1056-091B-B248008DEF5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CC21150D-9C82-48DE-1F48-0BAEABEB1ED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147BA6C5-5183-9A3C-928A-57D8FE32F82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F58F6B-AF76-493F-9AC0-FB17CE2860B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0399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833" y="1311275"/>
            <a:ext cx="14439900" cy="5576888"/>
          </a:xfrm>
        </p:spPr>
        <p:txBody>
          <a:bodyPr anchor="b"/>
          <a:lstStyle>
            <a:lvl1pPr algn="l">
              <a:defRPr sz="171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59968" y="1311275"/>
            <a:ext cx="24536400" cy="28093988"/>
          </a:xfrm>
        </p:spPr>
        <p:txBody>
          <a:bodyPr/>
          <a:lstStyle>
            <a:lvl1pPr>
              <a:defRPr sz="2743"/>
            </a:lvl1pPr>
            <a:lvl2pPr>
              <a:defRPr sz="2400"/>
            </a:lvl2pPr>
            <a:lvl3pPr>
              <a:defRPr sz="2057"/>
            </a:lvl3pPr>
            <a:lvl4pPr>
              <a:defRPr sz="1714"/>
            </a:lvl4pPr>
            <a:lvl5pPr>
              <a:defRPr sz="1714"/>
            </a:lvl5pPr>
            <a:lvl6pPr>
              <a:defRPr sz="1714"/>
            </a:lvl6pPr>
            <a:lvl7pPr>
              <a:defRPr sz="1714"/>
            </a:lvl7pPr>
            <a:lvl8pPr>
              <a:defRPr sz="1714"/>
            </a:lvl8pPr>
            <a:lvl9pPr>
              <a:defRPr sz="171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833" y="6888163"/>
            <a:ext cx="14439900" cy="22517100"/>
          </a:xfrm>
        </p:spPr>
        <p:txBody>
          <a:bodyPr/>
          <a:lstStyle>
            <a:lvl1pPr marL="0" indent="0">
              <a:buNone/>
              <a:defRPr sz="1200"/>
            </a:lvl1pPr>
            <a:lvl2pPr marL="391866" indent="0">
              <a:buNone/>
              <a:defRPr sz="1029"/>
            </a:lvl2pPr>
            <a:lvl3pPr marL="783732" indent="0">
              <a:buNone/>
              <a:defRPr sz="857"/>
            </a:lvl3pPr>
            <a:lvl4pPr marL="1175598" indent="0">
              <a:buNone/>
              <a:defRPr sz="771"/>
            </a:lvl4pPr>
            <a:lvl5pPr marL="1567464" indent="0">
              <a:buNone/>
              <a:defRPr sz="771"/>
            </a:lvl5pPr>
            <a:lvl6pPr marL="1959331" indent="0">
              <a:buNone/>
              <a:defRPr sz="771"/>
            </a:lvl6pPr>
            <a:lvl7pPr marL="2351197" indent="0">
              <a:buNone/>
              <a:defRPr sz="771"/>
            </a:lvl7pPr>
            <a:lvl8pPr marL="2743063" indent="0">
              <a:buNone/>
              <a:defRPr sz="771"/>
            </a:lvl8pPr>
            <a:lvl9pPr marL="3134929" indent="0">
              <a:buNone/>
              <a:defRPr sz="77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996DE23-E13C-A7FE-0FA4-AA417F5CD33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6ED093A-A3F2-3EE5-1749-BD2734D1852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93CD201-F0F2-4A83-A1AC-3C23D1663E7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708E08-E051-4A89-8BCA-61E1301305B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7049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436" y="23042564"/>
            <a:ext cx="26335264" cy="2720975"/>
          </a:xfrm>
        </p:spPr>
        <p:txBody>
          <a:bodyPr anchor="b"/>
          <a:lstStyle>
            <a:lvl1pPr algn="l">
              <a:defRPr sz="171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436" y="2941639"/>
            <a:ext cx="26335264" cy="19750087"/>
          </a:xfrm>
        </p:spPr>
        <p:txBody>
          <a:bodyPr/>
          <a:lstStyle>
            <a:lvl1pPr marL="0" indent="0">
              <a:buNone/>
              <a:defRPr sz="2743"/>
            </a:lvl1pPr>
            <a:lvl2pPr marL="391866" indent="0">
              <a:buNone/>
              <a:defRPr sz="2400"/>
            </a:lvl2pPr>
            <a:lvl3pPr marL="783732" indent="0">
              <a:buNone/>
              <a:defRPr sz="2057"/>
            </a:lvl3pPr>
            <a:lvl4pPr marL="1175598" indent="0">
              <a:buNone/>
              <a:defRPr sz="1714"/>
            </a:lvl4pPr>
            <a:lvl5pPr marL="1567464" indent="0">
              <a:buNone/>
              <a:defRPr sz="1714"/>
            </a:lvl5pPr>
            <a:lvl6pPr marL="1959331" indent="0">
              <a:buNone/>
              <a:defRPr sz="1714"/>
            </a:lvl6pPr>
            <a:lvl7pPr marL="2351197" indent="0">
              <a:buNone/>
              <a:defRPr sz="1714"/>
            </a:lvl7pPr>
            <a:lvl8pPr marL="2743063" indent="0">
              <a:buNone/>
              <a:defRPr sz="1714"/>
            </a:lvl8pPr>
            <a:lvl9pPr marL="3134929" indent="0">
              <a:buNone/>
              <a:defRPr sz="1714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436" y="25763539"/>
            <a:ext cx="26335264" cy="3862387"/>
          </a:xfrm>
        </p:spPr>
        <p:txBody>
          <a:bodyPr/>
          <a:lstStyle>
            <a:lvl1pPr marL="0" indent="0">
              <a:buNone/>
              <a:defRPr sz="1200"/>
            </a:lvl1pPr>
            <a:lvl2pPr marL="391866" indent="0">
              <a:buNone/>
              <a:defRPr sz="1029"/>
            </a:lvl2pPr>
            <a:lvl3pPr marL="783732" indent="0">
              <a:buNone/>
              <a:defRPr sz="857"/>
            </a:lvl3pPr>
            <a:lvl4pPr marL="1175598" indent="0">
              <a:buNone/>
              <a:defRPr sz="771"/>
            </a:lvl4pPr>
            <a:lvl5pPr marL="1567464" indent="0">
              <a:buNone/>
              <a:defRPr sz="771"/>
            </a:lvl5pPr>
            <a:lvl6pPr marL="1959331" indent="0">
              <a:buNone/>
              <a:defRPr sz="771"/>
            </a:lvl6pPr>
            <a:lvl7pPr marL="2351197" indent="0">
              <a:buNone/>
              <a:defRPr sz="771"/>
            </a:lvl7pPr>
            <a:lvl8pPr marL="2743063" indent="0">
              <a:buNone/>
              <a:defRPr sz="771"/>
            </a:lvl8pPr>
            <a:lvl9pPr marL="3134929" indent="0">
              <a:buNone/>
              <a:defRPr sz="77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407E802-81A0-111B-1027-FA1C8883417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A4C1999-0078-185F-8B1C-D7351EF7843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E5281DC-819B-9E21-E8C3-AD9397F0028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9B151B-BA7B-4756-A387-82F6EC92B22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0711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C9C25A7-99E2-4786-AC84-ECE38361206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290888" y="2925763"/>
            <a:ext cx="37309425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07557" tIns="203779" rIns="407557" bIns="2037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5E3915DE-4B0E-49CB-BB98-E5ABD1B67E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290888" y="9510713"/>
            <a:ext cx="37309425" cy="19750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07557" tIns="203779" rIns="407557" bIns="2037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CEAC8BC4-4324-43E3-B806-9C915A3EAD6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90888" y="29992638"/>
            <a:ext cx="9144000" cy="2193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07557" tIns="203779" rIns="407557" bIns="203779" numCol="1" anchor="t" anchorCtr="0" compatLnSpc="1">
            <a:prstTxWarp prst="textNoShape">
              <a:avLst/>
            </a:prstTxWarp>
          </a:bodyPr>
          <a:lstStyle>
            <a:lvl1pPr defTabSz="3492779" eaLnBrk="1" hangingPunct="1">
              <a:defRPr sz="5314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2B9EECD6-0BB3-4F47-9BF3-7BFEC99742A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4997113" y="29992638"/>
            <a:ext cx="13896975" cy="2193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07557" tIns="203779" rIns="407557" bIns="203779" numCol="1" anchor="t" anchorCtr="0" compatLnSpc="1">
            <a:prstTxWarp prst="textNoShape">
              <a:avLst/>
            </a:prstTxWarp>
          </a:bodyPr>
          <a:lstStyle>
            <a:lvl1pPr algn="ctr" defTabSz="3492779" eaLnBrk="1" hangingPunct="1">
              <a:defRPr sz="5314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E3829C-FE6C-4D5D-B97A-2917F0900B6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1456313" y="29992638"/>
            <a:ext cx="9144000" cy="2193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07557" tIns="203779" rIns="407557" bIns="203779" numCol="1" anchor="t" anchorCtr="0" compatLnSpc="1">
            <a:prstTxWarp prst="textNoShape">
              <a:avLst/>
            </a:prstTxWarp>
          </a:bodyPr>
          <a:lstStyle>
            <a:lvl1pPr algn="r" defTabSz="3492500" eaLnBrk="1" hangingPunct="1">
              <a:defRPr sz="5300">
                <a:latin typeface="Times New Roman" panose="02020603050405020304" pitchFamily="18" charset="0"/>
              </a:defRPr>
            </a:lvl1pPr>
          </a:lstStyle>
          <a:p>
            <a:fld id="{B891C595-7CE6-4257-8AF5-315F6E4B0DC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92500" rtl="0" eaLnBrk="0" fontAlgn="base" hangingPunct="0">
        <a:spcBef>
          <a:spcPct val="0"/>
        </a:spcBef>
        <a:spcAft>
          <a:spcPct val="0"/>
        </a:spcAft>
        <a:defRPr sz="16700">
          <a:solidFill>
            <a:schemeClr val="tx2"/>
          </a:solidFill>
          <a:latin typeface="+mj-lt"/>
          <a:ea typeface="+mj-ea"/>
          <a:cs typeface="+mj-cs"/>
        </a:defRPr>
      </a:lvl1pPr>
      <a:lvl2pPr algn="ctr" defTabSz="3492500" rtl="0" eaLnBrk="0" fontAlgn="base" hangingPunct="0">
        <a:spcBef>
          <a:spcPct val="0"/>
        </a:spcBef>
        <a:spcAft>
          <a:spcPct val="0"/>
        </a:spcAft>
        <a:defRPr sz="16700">
          <a:solidFill>
            <a:schemeClr val="tx2"/>
          </a:solidFill>
          <a:latin typeface="Times New Roman" pitchFamily="18" charset="0"/>
        </a:defRPr>
      </a:lvl2pPr>
      <a:lvl3pPr algn="ctr" defTabSz="3492500" rtl="0" eaLnBrk="0" fontAlgn="base" hangingPunct="0">
        <a:spcBef>
          <a:spcPct val="0"/>
        </a:spcBef>
        <a:spcAft>
          <a:spcPct val="0"/>
        </a:spcAft>
        <a:defRPr sz="16700">
          <a:solidFill>
            <a:schemeClr val="tx2"/>
          </a:solidFill>
          <a:latin typeface="Times New Roman" pitchFamily="18" charset="0"/>
        </a:defRPr>
      </a:lvl3pPr>
      <a:lvl4pPr algn="ctr" defTabSz="3492500" rtl="0" eaLnBrk="0" fontAlgn="base" hangingPunct="0">
        <a:spcBef>
          <a:spcPct val="0"/>
        </a:spcBef>
        <a:spcAft>
          <a:spcPct val="0"/>
        </a:spcAft>
        <a:defRPr sz="16700">
          <a:solidFill>
            <a:schemeClr val="tx2"/>
          </a:solidFill>
          <a:latin typeface="Times New Roman" pitchFamily="18" charset="0"/>
        </a:defRPr>
      </a:lvl4pPr>
      <a:lvl5pPr algn="ctr" defTabSz="3492500" rtl="0" eaLnBrk="0" fontAlgn="base" hangingPunct="0">
        <a:spcBef>
          <a:spcPct val="0"/>
        </a:spcBef>
        <a:spcAft>
          <a:spcPct val="0"/>
        </a:spcAft>
        <a:defRPr sz="16700">
          <a:solidFill>
            <a:schemeClr val="tx2"/>
          </a:solidFill>
          <a:latin typeface="Times New Roman" pitchFamily="18" charset="0"/>
        </a:defRPr>
      </a:lvl5pPr>
      <a:lvl6pPr marL="391866" algn="ctr" defTabSz="3492779" rtl="0" fontAlgn="base">
        <a:spcBef>
          <a:spcPct val="0"/>
        </a:spcBef>
        <a:spcAft>
          <a:spcPct val="0"/>
        </a:spcAft>
        <a:defRPr sz="16799">
          <a:solidFill>
            <a:schemeClr val="tx2"/>
          </a:solidFill>
          <a:latin typeface="Times New Roman" pitchFamily="18" charset="0"/>
        </a:defRPr>
      </a:lvl6pPr>
      <a:lvl7pPr marL="783732" algn="ctr" defTabSz="3492779" rtl="0" fontAlgn="base">
        <a:spcBef>
          <a:spcPct val="0"/>
        </a:spcBef>
        <a:spcAft>
          <a:spcPct val="0"/>
        </a:spcAft>
        <a:defRPr sz="16799">
          <a:solidFill>
            <a:schemeClr val="tx2"/>
          </a:solidFill>
          <a:latin typeface="Times New Roman" pitchFamily="18" charset="0"/>
        </a:defRPr>
      </a:lvl7pPr>
      <a:lvl8pPr marL="1175598" algn="ctr" defTabSz="3492779" rtl="0" fontAlgn="base">
        <a:spcBef>
          <a:spcPct val="0"/>
        </a:spcBef>
        <a:spcAft>
          <a:spcPct val="0"/>
        </a:spcAft>
        <a:defRPr sz="16799">
          <a:solidFill>
            <a:schemeClr val="tx2"/>
          </a:solidFill>
          <a:latin typeface="Times New Roman" pitchFamily="18" charset="0"/>
        </a:defRPr>
      </a:lvl8pPr>
      <a:lvl9pPr marL="1567464" algn="ctr" defTabSz="3492779" rtl="0" fontAlgn="base">
        <a:spcBef>
          <a:spcPct val="0"/>
        </a:spcBef>
        <a:spcAft>
          <a:spcPct val="0"/>
        </a:spcAft>
        <a:defRPr sz="16799">
          <a:solidFill>
            <a:schemeClr val="tx2"/>
          </a:solidFill>
          <a:latin typeface="Times New Roman" pitchFamily="18" charset="0"/>
        </a:defRPr>
      </a:lvl9pPr>
    </p:titleStyle>
    <p:bodyStyle>
      <a:lvl1pPr marL="1309688" indent="-1309688" algn="l" defTabSz="3492500" rtl="0" eaLnBrk="0" fontAlgn="base" hangingPunct="0">
        <a:spcBef>
          <a:spcPct val="20000"/>
        </a:spcBef>
        <a:spcAft>
          <a:spcPct val="0"/>
        </a:spcAft>
        <a:buChar char="•"/>
        <a:defRPr sz="12200">
          <a:solidFill>
            <a:schemeClr val="tx1"/>
          </a:solidFill>
          <a:latin typeface="+mn-lt"/>
          <a:ea typeface="+mn-ea"/>
          <a:cs typeface="+mn-cs"/>
        </a:defRPr>
      </a:lvl1pPr>
      <a:lvl2pPr marL="2836863" indent="-1090613" algn="l" defTabSz="3492500" rtl="0" eaLnBrk="0" fontAlgn="base" hangingPunct="0">
        <a:spcBef>
          <a:spcPct val="20000"/>
        </a:spcBef>
        <a:spcAft>
          <a:spcPct val="0"/>
        </a:spcAft>
        <a:buChar char="–"/>
        <a:defRPr sz="10700">
          <a:solidFill>
            <a:schemeClr val="tx1"/>
          </a:solidFill>
          <a:latin typeface="+mn-lt"/>
        </a:defRPr>
      </a:lvl2pPr>
      <a:lvl3pPr marL="4365625" indent="-873125" algn="l" defTabSz="3492500" rtl="0" eaLnBrk="0" fontAlgn="base" hangingPunct="0">
        <a:spcBef>
          <a:spcPct val="20000"/>
        </a:spcBef>
        <a:spcAft>
          <a:spcPct val="0"/>
        </a:spcAft>
        <a:buChar char="•"/>
        <a:defRPr sz="9100">
          <a:solidFill>
            <a:schemeClr val="tx1"/>
          </a:solidFill>
          <a:latin typeface="+mn-lt"/>
        </a:defRPr>
      </a:lvl3pPr>
      <a:lvl4pPr marL="6111875" indent="-873125" algn="l" defTabSz="3492500" rtl="0" eaLnBrk="0" fontAlgn="base" hangingPunct="0">
        <a:spcBef>
          <a:spcPct val="20000"/>
        </a:spcBef>
        <a:spcAft>
          <a:spcPct val="0"/>
        </a:spcAft>
        <a:buChar char="–"/>
        <a:defRPr sz="7600">
          <a:solidFill>
            <a:schemeClr val="tx1"/>
          </a:solidFill>
          <a:latin typeface="+mn-lt"/>
        </a:defRPr>
      </a:lvl4pPr>
      <a:lvl5pPr marL="7858125" indent="-871538" algn="l" defTabSz="3492500" rtl="0" eaLnBrk="0" fontAlgn="base" hangingPunct="0">
        <a:spcBef>
          <a:spcPct val="20000"/>
        </a:spcBef>
        <a:spcAft>
          <a:spcPct val="0"/>
        </a:spcAft>
        <a:buChar char="»"/>
        <a:defRPr sz="7600">
          <a:solidFill>
            <a:schemeClr val="tx1"/>
          </a:solidFill>
          <a:latin typeface="+mn-lt"/>
        </a:defRPr>
      </a:lvl5pPr>
      <a:lvl6pPr marL="8250959" indent="-872175" algn="l" defTabSz="3492779" rtl="0" fontAlgn="base">
        <a:spcBef>
          <a:spcPct val="20000"/>
        </a:spcBef>
        <a:spcAft>
          <a:spcPct val="0"/>
        </a:spcAft>
        <a:buChar char="»"/>
        <a:defRPr sz="7628">
          <a:solidFill>
            <a:schemeClr val="tx1"/>
          </a:solidFill>
          <a:latin typeface="+mn-lt"/>
        </a:defRPr>
      </a:lvl6pPr>
      <a:lvl7pPr marL="8642825" indent="-872175" algn="l" defTabSz="3492779" rtl="0" fontAlgn="base">
        <a:spcBef>
          <a:spcPct val="20000"/>
        </a:spcBef>
        <a:spcAft>
          <a:spcPct val="0"/>
        </a:spcAft>
        <a:buChar char="»"/>
        <a:defRPr sz="7628">
          <a:solidFill>
            <a:schemeClr val="tx1"/>
          </a:solidFill>
          <a:latin typeface="+mn-lt"/>
        </a:defRPr>
      </a:lvl7pPr>
      <a:lvl8pPr marL="9034691" indent="-872175" algn="l" defTabSz="3492779" rtl="0" fontAlgn="base">
        <a:spcBef>
          <a:spcPct val="20000"/>
        </a:spcBef>
        <a:spcAft>
          <a:spcPct val="0"/>
        </a:spcAft>
        <a:buChar char="»"/>
        <a:defRPr sz="7628">
          <a:solidFill>
            <a:schemeClr val="tx1"/>
          </a:solidFill>
          <a:latin typeface="+mn-lt"/>
        </a:defRPr>
      </a:lvl8pPr>
      <a:lvl9pPr marL="9426557" indent="-872175" algn="l" defTabSz="3492779" rtl="0" fontAlgn="base">
        <a:spcBef>
          <a:spcPct val="20000"/>
        </a:spcBef>
        <a:spcAft>
          <a:spcPct val="0"/>
        </a:spcAft>
        <a:buChar char="»"/>
        <a:defRPr sz="762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783732" rtl="0" eaLnBrk="1" latinLnBrk="0" hangingPunct="1">
        <a:defRPr sz="1543" kern="1200">
          <a:solidFill>
            <a:schemeClr val="tx1"/>
          </a:solidFill>
          <a:latin typeface="+mn-lt"/>
          <a:ea typeface="+mn-ea"/>
          <a:cs typeface="+mn-cs"/>
        </a:defRPr>
      </a:lvl1pPr>
      <a:lvl2pPr marL="391866" algn="l" defTabSz="783732" rtl="0" eaLnBrk="1" latinLnBrk="0" hangingPunct="1">
        <a:defRPr sz="1543" kern="1200">
          <a:solidFill>
            <a:schemeClr val="tx1"/>
          </a:solidFill>
          <a:latin typeface="+mn-lt"/>
          <a:ea typeface="+mn-ea"/>
          <a:cs typeface="+mn-cs"/>
        </a:defRPr>
      </a:lvl2pPr>
      <a:lvl3pPr marL="783732" algn="l" defTabSz="783732" rtl="0" eaLnBrk="1" latinLnBrk="0" hangingPunct="1">
        <a:defRPr sz="1543" kern="1200">
          <a:solidFill>
            <a:schemeClr val="tx1"/>
          </a:solidFill>
          <a:latin typeface="+mn-lt"/>
          <a:ea typeface="+mn-ea"/>
          <a:cs typeface="+mn-cs"/>
        </a:defRPr>
      </a:lvl3pPr>
      <a:lvl4pPr marL="1175598" algn="l" defTabSz="783732" rtl="0" eaLnBrk="1" latinLnBrk="0" hangingPunct="1">
        <a:defRPr sz="1543" kern="1200">
          <a:solidFill>
            <a:schemeClr val="tx1"/>
          </a:solidFill>
          <a:latin typeface="+mn-lt"/>
          <a:ea typeface="+mn-ea"/>
          <a:cs typeface="+mn-cs"/>
        </a:defRPr>
      </a:lvl4pPr>
      <a:lvl5pPr marL="1567464" algn="l" defTabSz="783732" rtl="0" eaLnBrk="1" latinLnBrk="0" hangingPunct="1">
        <a:defRPr sz="1543" kern="1200">
          <a:solidFill>
            <a:schemeClr val="tx1"/>
          </a:solidFill>
          <a:latin typeface="+mn-lt"/>
          <a:ea typeface="+mn-ea"/>
          <a:cs typeface="+mn-cs"/>
        </a:defRPr>
      </a:lvl5pPr>
      <a:lvl6pPr marL="1959331" algn="l" defTabSz="783732" rtl="0" eaLnBrk="1" latinLnBrk="0" hangingPunct="1">
        <a:defRPr sz="1543" kern="1200">
          <a:solidFill>
            <a:schemeClr val="tx1"/>
          </a:solidFill>
          <a:latin typeface="+mn-lt"/>
          <a:ea typeface="+mn-ea"/>
          <a:cs typeface="+mn-cs"/>
        </a:defRPr>
      </a:lvl6pPr>
      <a:lvl7pPr marL="2351197" algn="l" defTabSz="783732" rtl="0" eaLnBrk="1" latinLnBrk="0" hangingPunct="1">
        <a:defRPr sz="1543" kern="1200">
          <a:solidFill>
            <a:schemeClr val="tx1"/>
          </a:solidFill>
          <a:latin typeface="+mn-lt"/>
          <a:ea typeface="+mn-ea"/>
          <a:cs typeface="+mn-cs"/>
        </a:defRPr>
      </a:lvl7pPr>
      <a:lvl8pPr marL="2743063" algn="l" defTabSz="783732" rtl="0" eaLnBrk="1" latinLnBrk="0" hangingPunct="1">
        <a:defRPr sz="1543" kern="1200">
          <a:solidFill>
            <a:schemeClr val="tx1"/>
          </a:solidFill>
          <a:latin typeface="+mn-lt"/>
          <a:ea typeface="+mn-ea"/>
          <a:cs typeface="+mn-cs"/>
        </a:defRPr>
      </a:lvl8pPr>
      <a:lvl9pPr marL="3134929" algn="l" defTabSz="783732" rtl="0" eaLnBrk="1" latinLnBrk="0" hangingPunct="1">
        <a:defRPr sz="154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0032A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1">
            <a:extLst>
              <a:ext uri="{FF2B5EF4-FFF2-40B4-BE49-F238E27FC236}">
                <a16:creationId xmlns:a16="http://schemas.microsoft.com/office/drawing/2014/main" id="{B37F9843-A2FA-44E1-9B4B-CE9F1E4E56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4750" y="5212080"/>
            <a:ext cx="9950450" cy="672084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91886" tIns="391886" rIns="391886" bIns="391886"/>
          <a:lstStyle>
            <a:lvl1pPr eaLnBrk="0" hangingPunct="0">
              <a:tabLst>
                <a:tab pos="508000" algn="l"/>
              </a:tabLst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eaLnBrk="0" hangingPunct="0">
              <a:tabLst>
                <a:tab pos="508000" algn="l"/>
              </a:tabLst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eaLnBrk="0" hangingPunct="0">
              <a:tabLst>
                <a:tab pos="508000" algn="l"/>
              </a:tabLst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eaLnBrk="0" hangingPunct="0">
              <a:tabLst>
                <a:tab pos="508000" algn="l"/>
              </a:tabLst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eaLnBrk="0" hangingPunct="0">
              <a:tabLst>
                <a:tab pos="508000" algn="l"/>
              </a:tabLst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</a:tabLst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</a:tabLst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</a:tabLst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</a:tabLst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defRPr/>
            </a:pPr>
            <a:r>
              <a:rPr lang="en-US" altLang="en-US" b="1" dirty="0">
                <a:solidFill>
                  <a:srgbClr val="004080"/>
                </a:solidFill>
                <a:latin typeface="+mn-lt"/>
                <a:cs typeface="Times New Roman" panose="02020603050405020304" pitchFamily="18" charset="0"/>
              </a:rPr>
              <a:t>Abstract</a:t>
            </a:r>
            <a:r>
              <a:rPr lang="en-US" altLang="en-US" sz="3086" b="1" dirty="0">
                <a:latin typeface="+mn-lt"/>
                <a:cs typeface="Times New Roman" panose="02020603050405020304" pitchFamily="18" charset="0"/>
              </a:rPr>
              <a:t>	</a:t>
            </a:r>
          </a:p>
        </p:txBody>
      </p:sp>
      <p:sp>
        <p:nvSpPr>
          <p:cNvPr id="2051" name="Text Box 16">
            <a:extLst>
              <a:ext uri="{FF2B5EF4-FFF2-40B4-BE49-F238E27FC236}">
                <a16:creationId xmlns:a16="http://schemas.microsoft.com/office/drawing/2014/main" id="{8EBEE0D0-5459-4602-9D89-0B50C75138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89813" y="26725563"/>
            <a:ext cx="9918700" cy="272256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91886" tIns="391886" rIns="391886" bIns="391886"/>
          <a:lstStyle>
            <a:lvl1pPr eaLnBrk="0" hangingPunct="0"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b="1" dirty="0">
                <a:solidFill>
                  <a:srgbClr val="004080"/>
                </a:solidFill>
                <a:latin typeface="+mn-lt"/>
                <a:cs typeface="Times New Roman" panose="02020603050405020304" pitchFamily="18" charset="0"/>
              </a:rPr>
              <a:t>Acknowledgments</a:t>
            </a:r>
          </a:p>
        </p:txBody>
      </p:sp>
      <p:sp>
        <p:nvSpPr>
          <p:cNvPr id="2052" name="Text Box 13">
            <a:extLst>
              <a:ext uri="{FF2B5EF4-FFF2-40B4-BE49-F238E27FC236}">
                <a16:creationId xmlns:a16="http://schemas.microsoft.com/office/drawing/2014/main" id="{9BA9705B-0415-4A7F-8736-E45135866F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89813" y="11771091"/>
            <a:ext cx="9952037" cy="780754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91886" tIns="391886" rIns="391886" bIns="391886"/>
          <a:lstStyle>
            <a:lvl1pPr eaLnBrk="0" hangingPunct="0">
              <a:tabLst>
                <a:tab pos="635000" algn="l"/>
              </a:tabLst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eaLnBrk="0" hangingPunct="0">
              <a:tabLst>
                <a:tab pos="635000" algn="l"/>
              </a:tabLst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eaLnBrk="0" hangingPunct="0">
              <a:tabLst>
                <a:tab pos="635000" algn="l"/>
              </a:tabLst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eaLnBrk="0" hangingPunct="0">
              <a:tabLst>
                <a:tab pos="635000" algn="l"/>
              </a:tabLst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eaLnBrk="0" hangingPunct="0">
              <a:tabLst>
                <a:tab pos="635000" algn="l"/>
              </a:tabLst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35000" algn="l"/>
              </a:tabLst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35000" algn="l"/>
              </a:tabLst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35000" algn="l"/>
              </a:tabLst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35000" algn="l"/>
              </a:tabLst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just" eaLnBrk="1" hangingPunct="1">
              <a:spcBef>
                <a:spcPct val="10000"/>
              </a:spcBef>
              <a:defRPr/>
            </a:pPr>
            <a:r>
              <a:rPr lang="en-US" altLang="en-US" b="1" dirty="0">
                <a:solidFill>
                  <a:srgbClr val="004080"/>
                </a:solidFill>
                <a:latin typeface="+mn-lt"/>
                <a:cs typeface="Times New Roman" panose="02020603050405020304" pitchFamily="18" charset="0"/>
              </a:rPr>
              <a:t>Conclusions</a:t>
            </a:r>
          </a:p>
        </p:txBody>
      </p:sp>
      <p:sp>
        <p:nvSpPr>
          <p:cNvPr id="2053" name="Text Box 14">
            <a:extLst>
              <a:ext uri="{FF2B5EF4-FFF2-40B4-BE49-F238E27FC236}">
                <a16:creationId xmlns:a16="http://schemas.microsoft.com/office/drawing/2014/main" id="{F797D2BF-E997-4E8E-A272-2B2BF03D9A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1937" y="930368"/>
            <a:ext cx="40887650" cy="3429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235131" tIns="235131" rIns="235131" bIns="235131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altLang="en-US" sz="7200" b="1" dirty="0">
                <a:solidFill>
                  <a:srgbClr val="004080"/>
                </a:solidFill>
                <a:latin typeface="+mn-lt"/>
                <a:cs typeface="Times New Roman" panose="02020603050405020304" pitchFamily="18" charset="0"/>
              </a:rPr>
              <a:t>Title</a:t>
            </a:r>
            <a:endParaRPr lang="en-US" altLang="en-US" sz="7200" b="1" dirty="0">
              <a:latin typeface="+mn-lt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latin typeface="+mn-lt"/>
                <a:cs typeface="Times New Roman" panose="02020603050405020304" pitchFamily="18" charset="0"/>
              </a:rPr>
              <a:t>Presenter and Researcher Names</a:t>
            </a:r>
          </a:p>
          <a:p>
            <a:pPr algn="ctr"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latin typeface="+mn-lt"/>
                <a:cs typeface="Times New Roman" panose="02020603050405020304" pitchFamily="18" charset="0"/>
              </a:rPr>
              <a:t>Department, Grand Valley State University, Allendale, MI 49401</a:t>
            </a:r>
          </a:p>
        </p:txBody>
      </p:sp>
      <p:sp>
        <p:nvSpPr>
          <p:cNvPr id="2054" name="Text Box 15">
            <a:extLst>
              <a:ext uri="{FF2B5EF4-FFF2-40B4-BE49-F238E27FC236}">
                <a16:creationId xmlns:a16="http://schemas.microsoft.com/office/drawing/2014/main" id="{C74F37CD-B2FD-4005-8139-593A5D9256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89813" y="19931063"/>
            <a:ext cx="9952037" cy="62896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91886" tIns="391886" rIns="391886" bIns="391886"/>
          <a:lstStyle>
            <a:lvl1pPr marL="500063" indent="-500063" eaLnBrk="0" hangingPunct="0"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b="1" dirty="0">
                <a:solidFill>
                  <a:srgbClr val="004080"/>
                </a:solidFill>
                <a:latin typeface="+mn-lt"/>
                <a:cs typeface="Times New Roman" panose="02020603050405020304" pitchFamily="18" charset="0"/>
              </a:rPr>
              <a:t>References</a:t>
            </a:r>
          </a:p>
        </p:txBody>
      </p:sp>
      <p:sp>
        <p:nvSpPr>
          <p:cNvPr id="2055" name="Text Box 70">
            <a:extLst>
              <a:ext uri="{FF2B5EF4-FFF2-40B4-BE49-F238E27FC236}">
                <a16:creationId xmlns:a16="http://schemas.microsoft.com/office/drawing/2014/main" id="{ADD6435A-1B98-4D28-BDF1-2EB5C155B2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89813" y="29744988"/>
            <a:ext cx="9975850" cy="203041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91886" tIns="391886" rIns="391886" bIns="391886"/>
          <a:lstStyle>
            <a:lvl1pPr eaLnBrk="0" hangingPunct="0"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just" eaLnBrk="1" hangingPunct="1">
              <a:defRPr/>
            </a:pPr>
            <a:r>
              <a:rPr lang="en-US" altLang="en-US" b="1" dirty="0">
                <a:solidFill>
                  <a:srgbClr val="004080"/>
                </a:solidFill>
                <a:latin typeface="+mn-lt"/>
                <a:cs typeface="Times New Roman" panose="02020603050405020304" pitchFamily="18" charset="0"/>
              </a:rPr>
              <a:t>Contact Information</a:t>
            </a:r>
          </a:p>
        </p:txBody>
      </p:sp>
      <p:sp>
        <p:nvSpPr>
          <p:cNvPr id="2056" name="Text Box 114">
            <a:extLst>
              <a:ext uri="{FF2B5EF4-FFF2-40B4-BE49-F238E27FC236}">
                <a16:creationId xmlns:a16="http://schemas.microsoft.com/office/drawing/2014/main" id="{6107EB33-7656-4CC0-8268-C73B417C0C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251988" y="19931062"/>
            <a:ext cx="9926637" cy="1184433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91886" tIns="391886" rIns="391886" bIns="391886"/>
          <a:lstStyle>
            <a:lvl1pPr eaLnBrk="0" hangingPunct="0"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eaLnBrk="0" hangingPunct="0"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eaLnBrk="0" hangingPunct="0"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eaLnBrk="0" hangingPunct="0"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eaLnBrk="0" hangingPunct="0"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just" eaLnBrk="1" hangingPunct="1">
              <a:spcBef>
                <a:spcPct val="10000"/>
              </a:spcBef>
              <a:defRPr/>
            </a:pPr>
            <a:r>
              <a:rPr lang="en-US" altLang="en-US" b="1" dirty="0">
                <a:solidFill>
                  <a:srgbClr val="004080"/>
                </a:solidFill>
                <a:latin typeface="+mn-lt"/>
                <a:cs typeface="Times New Roman" panose="02020603050405020304" pitchFamily="18" charset="0"/>
              </a:rPr>
              <a:t>Results</a:t>
            </a:r>
          </a:p>
          <a:p>
            <a:pPr algn="just" eaLnBrk="1" hangingPunct="1">
              <a:spcBef>
                <a:spcPct val="10000"/>
              </a:spcBef>
              <a:defRPr/>
            </a:pPr>
            <a:r>
              <a:rPr lang="en-US" altLang="en-US" sz="2057" b="1" dirty="0">
                <a:latin typeface="+mn-lt"/>
                <a:cs typeface="Times New Roman" panose="02020603050405020304" pitchFamily="18" charset="0"/>
              </a:rPr>
              <a:t>	</a:t>
            </a:r>
          </a:p>
        </p:txBody>
      </p:sp>
      <p:sp>
        <p:nvSpPr>
          <p:cNvPr id="2057" name="Rectangle 179">
            <a:extLst>
              <a:ext uri="{FF2B5EF4-FFF2-40B4-BE49-F238E27FC236}">
                <a16:creationId xmlns:a16="http://schemas.microsoft.com/office/drawing/2014/main" id="{F8EEAAA8-EBCD-43D6-BE0D-89A6C5BE31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066925"/>
            <a:ext cx="184150" cy="56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z="3086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2058" name="Text Box 12">
            <a:extLst>
              <a:ext uri="{FF2B5EF4-FFF2-40B4-BE49-F238E27FC236}">
                <a16:creationId xmlns:a16="http://schemas.microsoft.com/office/drawing/2014/main" id="{E7C981F4-EE47-40EF-BEA1-69710050FF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4750" y="12692791"/>
            <a:ext cx="9950450" cy="971001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91886" tIns="391886" rIns="391886" bIns="391886"/>
          <a:lstStyle>
            <a:lvl1pPr eaLnBrk="0" hangingPunct="0"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eaLnBrk="0" hangingPunct="0"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eaLnBrk="0" hangingPunct="0"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eaLnBrk="0" hangingPunct="0"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eaLnBrk="0" hangingPunct="0"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just" eaLnBrk="1" hangingPunct="1">
              <a:defRPr/>
            </a:pPr>
            <a:r>
              <a:rPr lang="en-US" altLang="en-US" b="1" dirty="0">
                <a:solidFill>
                  <a:srgbClr val="004080"/>
                </a:solidFill>
                <a:latin typeface="+mn-lt"/>
                <a:cs typeface="Times New Roman" panose="02020603050405020304" pitchFamily="18" charset="0"/>
              </a:rPr>
              <a:t>Introduction or Background</a:t>
            </a:r>
          </a:p>
          <a:p>
            <a:pPr eaLnBrk="1" hangingPunct="1">
              <a:spcBef>
                <a:spcPct val="10000"/>
              </a:spcBef>
              <a:defRPr/>
            </a:pPr>
            <a:endParaRPr lang="en-US" altLang="en-US" sz="2057" b="1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2059" name="Text Box 198">
            <a:extLst>
              <a:ext uri="{FF2B5EF4-FFF2-40B4-BE49-F238E27FC236}">
                <a16:creationId xmlns:a16="http://schemas.microsoft.com/office/drawing/2014/main" id="{BF02094D-013C-4605-B39E-B5A44B5E2E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01463" y="5212081"/>
            <a:ext cx="9950450" cy="1046987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91886" tIns="391886" rIns="391886" bIns="391886"/>
          <a:lstStyle>
            <a:lvl1pPr eaLnBrk="0" hangingPunct="0"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eaLnBrk="0" hangingPunct="0"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eaLnBrk="0" hangingPunct="0"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eaLnBrk="0" hangingPunct="0"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eaLnBrk="0" hangingPunct="0"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0063" algn="l"/>
              </a:tabLst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eaLnBrk="1" hangingPunct="1">
              <a:spcBef>
                <a:spcPct val="10000"/>
              </a:spcBef>
              <a:defRPr/>
            </a:pPr>
            <a:r>
              <a:rPr lang="en-US" altLang="en-US" b="1" dirty="0">
                <a:solidFill>
                  <a:srgbClr val="004080"/>
                </a:solidFill>
                <a:latin typeface="+mn-lt"/>
                <a:cs typeface="Times New Roman" panose="02020603050405020304" pitchFamily="18" charset="0"/>
              </a:rPr>
              <a:t>Methodology</a:t>
            </a:r>
          </a:p>
          <a:p>
            <a:pPr algn="just" eaLnBrk="1" hangingPunct="1">
              <a:spcBef>
                <a:spcPct val="10000"/>
              </a:spcBef>
              <a:defRPr/>
            </a:pPr>
            <a:endParaRPr lang="en-US" altLang="en-US" sz="2057" b="1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2061" name="Text Box 712">
            <a:extLst>
              <a:ext uri="{FF2B5EF4-FFF2-40B4-BE49-F238E27FC236}">
                <a16:creationId xmlns:a16="http://schemas.microsoft.com/office/drawing/2014/main" id="{376940EE-EBCD-46A9-A055-D0E3E7331E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12575" y="16304671"/>
            <a:ext cx="9952038" cy="6771229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91886" tIns="391886" rIns="391886" bIns="391886"/>
          <a:lstStyle>
            <a:lvl1pPr eaLnBrk="0" hangingPunct="0"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z="3086" b="1" dirty="0">
              <a:solidFill>
                <a:srgbClr val="004080"/>
              </a:solidFill>
              <a:latin typeface="+mn-lt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endParaRPr lang="en-US" altLang="en-US" sz="3086" dirty="0">
              <a:solidFill>
                <a:srgbClr val="004080"/>
              </a:solidFill>
              <a:latin typeface="+mn-lt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endParaRPr lang="en-US" altLang="en-US" sz="3086" dirty="0">
              <a:latin typeface="+mn-lt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endParaRPr lang="en-US" altLang="en-US" sz="3086" dirty="0">
              <a:latin typeface="+mn-lt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endParaRPr lang="en-US" altLang="en-US" sz="3086" dirty="0">
              <a:latin typeface="+mn-lt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endParaRPr lang="en-US" altLang="en-US" sz="3086" dirty="0">
              <a:latin typeface="+mn-lt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endParaRPr lang="en-US" altLang="en-US" sz="3086" dirty="0">
              <a:latin typeface="+mn-lt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endParaRPr lang="en-US" altLang="en-US" sz="3086" dirty="0">
              <a:latin typeface="+mn-lt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endParaRPr lang="en-US" altLang="en-US" sz="3086" dirty="0">
              <a:latin typeface="+mn-lt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endParaRPr lang="en-US" altLang="en-US" sz="3086" dirty="0">
              <a:latin typeface="+mn-lt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endParaRPr lang="en-US" altLang="en-US" sz="3086" dirty="0">
              <a:latin typeface="+mn-lt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r>
              <a:rPr lang="en-US" altLang="en-US" b="1" dirty="0">
                <a:solidFill>
                  <a:srgbClr val="004080"/>
                </a:solidFill>
                <a:latin typeface="+mn-lt"/>
                <a:cs typeface="Times New Roman" panose="02020603050405020304" pitchFamily="18" charset="0"/>
              </a:rPr>
              <a:t>Figure 2. </a:t>
            </a:r>
            <a:r>
              <a:rPr lang="en-US" altLang="en-US" b="1" dirty="0">
                <a:latin typeface="+mn-lt"/>
                <a:cs typeface="Times New Roman" panose="02020603050405020304" pitchFamily="18" charset="0"/>
              </a:rPr>
              <a:t>Caption Text</a:t>
            </a:r>
            <a:endParaRPr lang="en-US" altLang="en-US" dirty="0">
              <a:latin typeface="+mn-lt"/>
              <a:cs typeface="Times New Roman" panose="02020603050405020304" pitchFamily="18" charset="0"/>
            </a:endParaRPr>
          </a:p>
        </p:txBody>
      </p:sp>
      <p:graphicFrame>
        <p:nvGraphicFramePr>
          <p:cNvPr id="2838" name="Group 790">
            <a:extLst>
              <a:ext uri="{FF2B5EF4-FFF2-40B4-BE49-F238E27FC236}">
                <a16:creationId xmlns:a16="http://schemas.microsoft.com/office/drawing/2014/main" id="{81187643-32FE-4954-A9E7-E921A15570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5310803"/>
              </p:ext>
            </p:extLst>
          </p:nvPr>
        </p:nvGraphicFramePr>
        <p:xfrm>
          <a:off x="22298022" y="5212080"/>
          <a:ext cx="20467641" cy="5799141"/>
        </p:xfrm>
        <a:graphic>
          <a:graphicData uri="http://schemas.openxmlformats.org/drawingml/2006/table">
            <a:tbl>
              <a:tblPr>
                <a:tableStyleId>{C4B1156A-380E-4F78-BDF5-A606A8083BF9}</a:tableStyleId>
              </a:tblPr>
              <a:tblGrid>
                <a:gridCol w="36493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016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029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029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40027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40571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40163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40299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734909">
                <a:tc gridSpan="8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 </a:t>
                      </a:r>
                      <a:r>
                        <a:rPr kumimoji="0" lang="en-US" sz="2800" b="1" u="none" strike="noStrike" cap="none" normalizeH="0" baseline="0" dirty="0">
                          <a:ln>
                            <a:noFill/>
                          </a:ln>
                          <a:solidFill>
                            <a:srgbClr val="004080"/>
                          </a:solidFill>
                          <a:effectLst/>
                        </a:rPr>
                        <a:t>Table 1. </a:t>
                      </a:r>
                      <a:r>
                        <a:rPr kumimoji="0" lang="en-US" sz="2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Table Title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4080"/>
                        </a:solidFill>
                        <a:effectLst/>
                        <a:latin typeface="Arial" charset="0"/>
                      </a:endParaRPr>
                    </a:p>
                  </a:txBody>
                  <a:tcPr marL="78376" marR="78376" marT="39191" marB="39191" anchor="ctr" horzOverflow="overflow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98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8376" marR="78376" marT="39191" marB="39191" anchor="ctr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8376" marR="78376" marT="39191" marB="39191" anchor="ctr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8376" marR="78376" marT="39191" marB="39191" anchor="ctr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8376" marR="78376" marT="39191" marB="39191" anchor="ctr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8376" marR="78376" marT="39191" marB="39191" anchor="ctr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8376" marR="78376" marT="39191" marB="39191" anchor="ctr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8376" marR="78376" marT="39191" marB="39191" anchor="ctr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8376" marR="78376" marT="39191" marB="39191" anchor="ctr" horzOverflow="overflow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9831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8376" marR="78376" marT="39191" marB="39191" anchor="ctr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8376" marR="78376" marT="39191" marB="39191" anchor="ctr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8376" marR="78376" marT="39191" marB="39191" anchor="ctr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8376" marR="78376" marT="39191" marB="39191" anchor="ctr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8376" marR="78376" marT="39191" marB="39191" anchor="ctr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8376" marR="78376" marT="39191" marB="39191" anchor="ctr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8376" marR="78376" marT="39191" marB="39191" anchor="ctr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8376" marR="78376" marT="39191" marB="39191" anchor="ctr" horzOverflow="overflow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9831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8376" marR="78376" marT="39191" marB="39191" anchor="ctr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8376" marR="78376" marT="39191" marB="39191" anchor="ctr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8376" marR="78376" marT="39191" marB="39191" anchor="ctr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8376" marR="78376" marT="39191" marB="39191" anchor="ctr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8376" marR="78376" marT="39191" marB="39191" anchor="ctr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8376" marR="78376" marT="39191" marB="39191" anchor="ctr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8376" marR="78376" marT="39191" marB="39191" anchor="ctr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8376" marR="78376" marT="39191" marB="39191" anchor="ctr" horzOverflow="overflow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9831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8376" marR="78376" marT="39191" marB="39191" anchor="ctr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8376" marR="78376" marT="39191" marB="39191" anchor="ctr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8376" marR="78376" marT="39191" marB="39191" anchor="ctr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8376" marR="78376" marT="39191" marB="39191" anchor="ctr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8376" marR="78376" marT="39191" marB="39191" anchor="ctr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8376" marR="78376" marT="39191" marB="39191" anchor="ctr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8376" marR="78376" marT="39191" marB="39191" anchor="ctr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8376" marR="78376" marT="39191" marB="39191" anchor="ctr" horzOverflow="overflow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19831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8376" marR="78376" marT="39191" marB="39191" anchor="ctr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8376" marR="78376" marT="39191" marB="39191" anchor="ctr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8376" marR="78376" marT="39191" marB="39191" anchor="ctr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8376" marR="78376" marT="39191" marB="39191" anchor="ctr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8376" marR="78376" marT="39191" marB="39191" anchor="ctr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8376" marR="78376" marT="39191" marB="39191" anchor="ctr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8376" marR="78376" marT="39191" marB="39191" anchor="ctr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8376" marR="78376" marT="39191" marB="39191" anchor="ctr" horzOverflow="overflow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19831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8376" marR="78376" marT="39191" marB="39191" anchor="ctr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8376" marR="78376" marT="39191" marB="39191" anchor="ctr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8376" marR="78376" marT="39191" marB="39191" anchor="ctr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8376" marR="78376" marT="39191" marB="39191" anchor="ctr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8376" marR="78376" marT="39191" marB="39191" anchor="ctr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8376" marR="78376" marT="39191" marB="39191" anchor="ctr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8376" marR="78376" marT="39191" marB="39191" anchor="ctr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8376" marR="78376" marT="39191" marB="39191" anchor="ctr" horzOverflow="overflow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19831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8376" marR="78376" marT="39191" marB="39191" anchor="ctr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8376" marR="78376" marT="39191" marB="39191" anchor="ctr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8376" marR="78376" marT="39191" marB="39191" anchor="ctr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8376" marR="78376" marT="39191" marB="39191" anchor="ctr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8376" marR="78376" marT="39191" marB="39191" anchor="ctr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8376" marR="78376" marT="39191" marB="39191" anchor="ctr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8376" marR="78376" marT="39191" marB="39191" anchor="ctr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8376" marR="78376" marT="39191" marB="39191" anchor="ctr" horzOverflow="overflow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725415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8376" marR="78376" marT="39191" marB="39191" anchor="ctr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8376" marR="78376" marT="39191" marB="39191" anchor="ctr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8376" marR="78376" marT="39191" marB="39191" anchor="ctr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8376" marR="78376" marT="39191" marB="39191" anchor="ctr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8376" marR="78376" marT="39191" marB="39191" anchor="ctr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8376" marR="78376" marT="39191" marB="39191" anchor="ctr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8376" marR="78376" marT="39191" marB="39191" anchor="ctr" horzOverflow="overflow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8376" marR="78376" marT="39191" marB="39191" anchor="ctr" horzOverflow="overflow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148" name="Text Box 784">
            <a:extLst>
              <a:ext uri="{FF2B5EF4-FFF2-40B4-BE49-F238E27FC236}">
                <a16:creationId xmlns:a16="http://schemas.microsoft.com/office/drawing/2014/main" id="{8F11ADFA-0C23-4BB1-B707-DF3B235117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251988" y="11771091"/>
            <a:ext cx="9950450" cy="761704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91886" tIns="391886" rIns="391886" bIns="391886"/>
          <a:lstStyle>
            <a:lvl1pPr eaLnBrk="0" hangingPunct="0"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just" eaLnBrk="1" hangingPunct="1">
              <a:defRPr/>
            </a:pPr>
            <a:endParaRPr lang="en-US" altLang="en-US" sz="3086" dirty="0">
              <a:latin typeface="+mn-lt"/>
              <a:cs typeface="Times New Roman" panose="02020603050405020304" pitchFamily="18" charset="0"/>
            </a:endParaRPr>
          </a:p>
          <a:p>
            <a:pPr algn="just" eaLnBrk="1" hangingPunct="1">
              <a:defRPr/>
            </a:pPr>
            <a:endParaRPr lang="en-US" altLang="en-US" sz="3086" dirty="0">
              <a:latin typeface="+mn-lt"/>
              <a:cs typeface="Times New Roman" panose="02020603050405020304" pitchFamily="18" charset="0"/>
            </a:endParaRPr>
          </a:p>
          <a:p>
            <a:pPr algn="just" eaLnBrk="1" hangingPunct="1">
              <a:defRPr/>
            </a:pPr>
            <a:endParaRPr lang="en-US" altLang="en-US" sz="3086" dirty="0">
              <a:latin typeface="+mn-lt"/>
              <a:cs typeface="Times New Roman" panose="02020603050405020304" pitchFamily="18" charset="0"/>
            </a:endParaRPr>
          </a:p>
          <a:p>
            <a:pPr algn="just" eaLnBrk="1" hangingPunct="1">
              <a:defRPr/>
            </a:pPr>
            <a:endParaRPr lang="en-US" altLang="en-US" sz="3086" dirty="0">
              <a:latin typeface="+mn-lt"/>
              <a:cs typeface="Times New Roman" panose="02020603050405020304" pitchFamily="18" charset="0"/>
            </a:endParaRPr>
          </a:p>
          <a:p>
            <a:pPr algn="just" eaLnBrk="1" hangingPunct="1">
              <a:defRPr/>
            </a:pPr>
            <a:endParaRPr lang="en-US" altLang="en-US" sz="3086" dirty="0">
              <a:latin typeface="+mn-lt"/>
              <a:cs typeface="Times New Roman" panose="02020603050405020304" pitchFamily="18" charset="0"/>
            </a:endParaRPr>
          </a:p>
          <a:p>
            <a:pPr algn="just" eaLnBrk="1" hangingPunct="1">
              <a:defRPr/>
            </a:pPr>
            <a:endParaRPr lang="en-US" altLang="en-US" sz="3086" dirty="0">
              <a:latin typeface="+mn-lt"/>
              <a:cs typeface="Times New Roman" panose="02020603050405020304" pitchFamily="18" charset="0"/>
            </a:endParaRPr>
          </a:p>
          <a:p>
            <a:pPr algn="just" eaLnBrk="1" hangingPunct="1">
              <a:defRPr/>
            </a:pPr>
            <a:endParaRPr lang="en-US" altLang="en-US" sz="3086" dirty="0">
              <a:latin typeface="+mn-lt"/>
              <a:cs typeface="Times New Roman" panose="02020603050405020304" pitchFamily="18" charset="0"/>
            </a:endParaRPr>
          </a:p>
          <a:p>
            <a:pPr algn="just" eaLnBrk="1" hangingPunct="1">
              <a:defRPr/>
            </a:pPr>
            <a:endParaRPr lang="en-US" altLang="en-US" sz="3086" dirty="0">
              <a:latin typeface="+mn-lt"/>
              <a:cs typeface="Times New Roman" panose="02020603050405020304" pitchFamily="18" charset="0"/>
            </a:endParaRPr>
          </a:p>
          <a:p>
            <a:pPr algn="just" eaLnBrk="1" hangingPunct="1">
              <a:defRPr/>
            </a:pPr>
            <a:endParaRPr lang="en-US" altLang="en-US" sz="3086" dirty="0">
              <a:latin typeface="+mn-lt"/>
              <a:cs typeface="Times New Roman" panose="02020603050405020304" pitchFamily="18" charset="0"/>
            </a:endParaRPr>
          </a:p>
          <a:p>
            <a:pPr algn="just" eaLnBrk="1" hangingPunct="1">
              <a:defRPr/>
            </a:pPr>
            <a:endParaRPr lang="en-US" altLang="en-US" sz="3086" dirty="0">
              <a:latin typeface="+mn-lt"/>
              <a:cs typeface="Times New Roman" panose="02020603050405020304" pitchFamily="18" charset="0"/>
            </a:endParaRPr>
          </a:p>
          <a:p>
            <a:pPr algn="just" eaLnBrk="1" hangingPunct="1">
              <a:defRPr/>
            </a:pPr>
            <a:endParaRPr lang="en-US" altLang="en-US" dirty="0">
              <a:latin typeface="+mn-lt"/>
              <a:cs typeface="Times New Roman" panose="02020603050405020304" pitchFamily="18" charset="0"/>
            </a:endParaRPr>
          </a:p>
          <a:p>
            <a:pPr algn="just" eaLnBrk="1" hangingPunct="1">
              <a:defRPr/>
            </a:pPr>
            <a:endParaRPr lang="en-US" altLang="en-US" dirty="0">
              <a:latin typeface="+mn-lt"/>
              <a:cs typeface="Times New Roman" panose="02020603050405020304" pitchFamily="18" charset="0"/>
            </a:endParaRPr>
          </a:p>
          <a:p>
            <a:pPr algn="just" eaLnBrk="1" hangingPunct="1">
              <a:defRPr/>
            </a:pPr>
            <a:endParaRPr lang="en-US" altLang="en-US" dirty="0">
              <a:latin typeface="+mn-lt"/>
              <a:cs typeface="Times New Roman" panose="02020603050405020304" pitchFamily="18" charset="0"/>
            </a:endParaRPr>
          </a:p>
          <a:p>
            <a:pPr algn="just" eaLnBrk="1" hangingPunct="1">
              <a:defRPr/>
            </a:pPr>
            <a:r>
              <a:rPr lang="en-US" altLang="en-US" b="1" dirty="0">
                <a:solidFill>
                  <a:srgbClr val="004080"/>
                </a:solidFill>
                <a:latin typeface="+mn-lt"/>
                <a:cs typeface="Times New Roman" panose="02020603050405020304" pitchFamily="18" charset="0"/>
              </a:rPr>
              <a:t>Figure 4. </a:t>
            </a:r>
            <a:r>
              <a:rPr lang="en-US" altLang="en-US" b="1" dirty="0">
                <a:latin typeface="+mn-lt"/>
                <a:cs typeface="Times New Roman" panose="02020603050405020304" pitchFamily="18" charset="0"/>
              </a:rPr>
              <a:t>Caption Text</a:t>
            </a:r>
          </a:p>
        </p:txBody>
      </p:sp>
      <p:sp>
        <p:nvSpPr>
          <p:cNvPr id="2149" name="Text Box 782">
            <a:extLst>
              <a:ext uri="{FF2B5EF4-FFF2-40B4-BE49-F238E27FC236}">
                <a16:creationId xmlns:a16="http://schemas.microsoft.com/office/drawing/2014/main" id="{849905CC-2FCA-4A8E-9FCB-FB4E8EB57E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12575" y="23560088"/>
            <a:ext cx="9926638" cy="8215311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91886" tIns="391886" rIns="391886" bIns="391886"/>
          <a:lstStyle>
            <a:lvl1pPr eaLnBrk="0" hangingPunct="0"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z="3086" b="1" dirty="0">
              <a:solidFill>
                <a:srgbClr val="004080"/>
              </a:solidFill>
              <a:latin typeface="+mn-lt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endParaRPr lang="en-US" altLang="en-US" sz="3086" b="1" dirty="0">
              <a:solidFill>
                <a:srgbClr val="004080"/>
              </a:solidFill>
              <a:latin typeface="+mn-lt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endParaRPr lang="en-US" altLang="en-US" sz="3086" b="1" dirty="0">
              <a:solidFill>
                <a:srgbClr val="004080"/>
              </a:solidFill>
              <a:latin typeface="+mn-lt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endParaRPr lang="en-US" altLang="en-US" sz="3086" b="1" dirty="0">
              <a:solidFill>
                <a:srgbClr val="004080"/>
              </a:solidFill>
              <a:latin typeface="+mn-lt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endParaRPr lang="en-US" altLang="en-US" sz="3086" b="1" dirty="0">
              <a:solidFill>
                <a:srgbClr val="004080"/>
              </a:solidFill>
              <a:latin typeface="+mn-lt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endParaRPr lang="en-US" altLang="en-US" sz="3086" b="1" dirty="0">
              <a:solidFill>
                <a:srgbClr val="004080"/>
              </a:solidFill>
              <a:latin typeface="+mn-lt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endParaRPr lang="en-US" altLang="en-US" sz="3086" b="1" dirty="0">
              <a:solidFill>
                <a:srgbClr val="004080"/>
              </a:solidFill>
              <a:latin typeface="+mn-lt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endParaRPr lang="en-US" altLang="en-US" sz="3086" b="1" dirty="0">
              <a:solidFill>
                <a:srgbClr val="004080"/>
              </a:solidFill>
              <a:latin typeface="+mn-lt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endParaRPr lang="en-US" altLang="en-US" sz="3086" b="1" dirty="0">
              <a:solidFill>
                <a:srgbClr val="004080"/>
              </a:solidFill>
              <a:latin typeface="+mn-lt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endParaRPr lang="en-US" altLang="en-US" sz="3086" b="1" dirty="0">
              <a:solidFill>
                <a:srgbClr val="004080"/>
              </a:solidFill>
              <a:latin typeface="+mn-lt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endParaRPr lang="en-US" altLang="en-US" sz="3086" b="1" dirty="0">
              <a:solidFill>
                <a:srgbClr val="004080"/>
              </a:solidFill>
              <a:latin typeface="+mn-lt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endParaRPr lang="en-US" altLang="en-US" sz="3086" b="1" dirty="0">
              <a:solidFill>
                <a:srgbClr val="004080"/>
              </a:solidFill>
              <a:latin typeface="+mn-lt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endParaRPr lang="en-US" altLang="en-US" sz="3086" b="1" dirty="0">
              <a:solidFill>
                <a:srgbClr val="004080"/>
              </a:solidFill>
              <a:latin typeface="+mn-lt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endParaRPr lang="en-US" altLang="en-US" sz="3086" b="1" dirty="0">
              <a:solidFill>
                <a:srgbClr val="004080"/>
              </a:solidFill>
              <a:latin typeface="+mn-lt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endParaRPr lang="en-US" altLang="en-US" sz="3086" b="1" dirty="0">
              <a:solidFill>
                <a:srgbClr val="004080"/>
              </a:solidFill>
              <a:latin typeface="+mn-lt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r>
              <a:rPr lang="en-US" altLang="en-US" b="1" dirty="0">
                <a:solidFill>
                  <a:srgbClr val="004080"/>
                </a:solidFill>
                <a:latin typeface="+mn-lt"/>
                <a:cs typeface="Times New Roman" panose="02020603050405020304" pitchFamily="18" charset="0"/>
              </a:rPr>
              <a:t>Figure 3. </a:t>
            </a:r>
            <a:r>
              <a:rPr lang="en-US" altLang="en-US" b="1" dirty="0">
                <a:latin typeface="+mn-lt"/>
                <a:cs typeface="Times New Roman" panose="02020603050405020304" pitchFamily="18" charset="0"/>
              </a:rPr>
              <a:t>Caption Text</a:t>
            </a:r>
            <a:endParaRPr lang="el-GR" altLang="en-US" b="1" dirty="0">
              <a:solidFill>
                <a:srgbClr val="004080"/>
              </a:solidFill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2150" name="Text Box 200">
            <a:extLst>
              <a:ext uri="{FF2B5EF4-FFF2-40B4-BE49-F238E27FC236}">
                <a16:creationId xmlns:a16="http://schemas.microsoft.com/office/drawing/2014/main" id="{A54668BD-ADBA-4C46-85B7-7DB6CD6FD1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2687" y="23075900"/>
            <a:ext cx="9952038" cy="8699499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91886" tIns="391886" rIns="391886" bIns="391886"/>
          <a:lstStyle>
            <a:lvl1pPr eaLnBrk="0" hangingPunct="0"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 algn="just" eaLnBrk="1" hangingPunct="1">
              <a:defRPr/>
            </a:pPr>
            <a:endParaRPr lang="en-US" altLang="en-US" sz="3086" dirty="0">
              <a:solidFill>
                <a:srgbClr val="004080"/>
              </a:solidFill>
              <a:latin typeface="+mn-lt"/>
              <a:cs typeface="Times New Roman" panose="02020603050405020304" pitchFamily="18" charset="0"/>
            </a:endParaRPr>
          </a:p>
          <a:p>
            <a:pPr algn="just" eaLnBrk="1" hangingPunct="1">
              <a:defRPr/>
            </a:pPr>
            <a:endParaRPr lang="en-US" altLang="en-US" sz="3086" dirty="0">
              <a:solidFill>
                <a:srgbClr val="004080"/>
              </a:solidFill>
              <a:latin typeface="+mn-lt"/>
              <a:cs typeface="Times New Roman" panose="02020603050405020304" pitchFamily="18" charset="0"/>
            </a:endParaRPr>
          </a:p>
          <a:p>
            <a:pPr algn="just" eaLnBrk="1" hangingPunct="1">
              <a:defRPr/>
            </a:pPr>
            <a:endParaRPr lang="en-US" altLang="en-US" sz="3086" dirty="0">
              <a:solidFill>
                <a:srgbClr val="004080"/>
              </a:solidFill>
              <a:latin typeface="+mn-lt"/>
              <a:cs typeface="Times New Roman" panose="02020603050405020304" pitchFamily="18" charset="0"/>
            </a:endParaRPr>
          </a:p>
          <a:p>
            <a:pPr algn="just" eaLnBrk="1" hangingPunct="1">
              <a:defRPr/>
            </a:pPr>
            <a:endParaRPr lang="en-US" altLang="en-US" sz="3086" dirty="0">
              <a:solidFill>
                <a:srgbClr val="004080"/>
              </a:solidFill>
              <a:latin typeface="+mn-lt"/>
              <a:cs typeface="Times New Roman" panose="02020603050405020304" pitchFamily="18" charset="0"/>
            </a:endParaRPr>
          </a:p>
          <a:p>
            <a:pPr algn="just" eaLnBrk="1" hangingPunct="1">
              <a:defRPr/>
            </a:pPr>
            <a:endParaRPr lang="en-US" altLang="en-US" sz="3086" dirty="0">
              <a:solidFill>
                <a:srgbClr val="004080"/>
              </a:solidFill>
              <a:latin typeface="+mn-lt"/>
              <a:cs typeface="Times New Roman" panose="02020603050405020304" pitchFamily="18" charset="0"/>
            </a:endParaRPr>
          </a:p>
          <a:p>
            <a:pPr algn="just" eaLnBrk="1" hangingPunct="1">
              <a:defRPr/>
            </a:pPr>
            <a:endParaRPr lang="en-US" altLang="en-US" sz="3086" dirty="0">
              <a:solidFill>
                <a:srgbClr val="004080"/>
              </a:solidFill>
              <a:latin typeface="+mn-lt"/>
              <a:cs typeface="Times New Roman" panose="02020603050405020304" pitchFamily="18" charset="0"/>
            </a:endParaRPr>
          </a:p>
          <a:p>
            <a:pPr algn="just" eaLnBrk="1" hangingPunct="1">
              <a:defRPr/>
            </a:pPr>
            <a:endParaRPr lang="en-US" altLang="en-US" sz="3086" dirty="0">
              <a:solidFill>
                <a:srgbClr val="004080"/>
              </a:solidFill>
              <a:latin typeface="+mn-lt"/>
              <a:cs typeface="Times New Roman" panose="02020603050405020304" pitchFamily="18" charset="0"/>
            </a:endParaRPr>
          </a:p>
          <a:p>
            <a:pPr algn="just" eaLnBrk="1" hangingPunct="1">
              <a:defRPr/>
            </a:pPr>
            <a:endParaRPr lang="en-US" altLang="en-US" sz="3086" dirty="0">
              <a:solidFill>
                <a:srgbClr val="004080"/>
              </a:solidFill>
              <a:latin typeface="+mn-lt"/>
              <a:cs typeface="Times New Roman" panose="02020603050405020304" pitchFamily="18" charset="0"/>
            </a:endParaRPr>
          </a:p>
          <a:p>
            <a:pPr algn="just" eaLnBrk="1" hangingPunct="1">
              <a:defRPr/>
            </a:pPr>
            <a:endParaRPr lang="en-US" altLang="en-US" sz="3086" dirty="0">
              <a:solidFill>
                <a:srgbClr val="004080"/>
              </a:solidFill>
              <a:latin typeface="+mn-lt"/>
              <a:cs typeface="Times New Roman" panose="02020603050405020304" pitchFamily="18" charset="0"/>
            </a:endParaRPr>
          </a:p>
          <a:p>
            <a:pPr algn="just" eaLnBrk="1" hangingPunct="1">
              <a:defRPr/>
            </a:pPr>
            <a:endParaRPr lang="en-US" altLang="en-US" sz="3086" dirty="0">
              <a:solidFill>
                <a:srgbClr val="004080"/>
              </a:solidFill>
              <a:latin typeface="+mn-lt"/>
              <a:cs typeface="Times New Roman" panose="02020603050405020304" pitchFamily="18" charset="0"/>
            </a:endParaRPr>
          </a:p>
          <a:p>
            <a:pPr algn="just" eaLnBrk="1" hangingPunct="1">
              <a:defRPr/>
            </a:pPr>
            <a:endParaRPr lang="en-US" altLang="en-US" sz="3086" dirty="0">
              <a:solidFill>
                <a:srgbClr val="004080"/>
              </a:solidFill>
              <a:latin typeface="+mn-lt"/>
              <a:cs typeface="Times New Roman" panose="02020603050405020304" pitchFamily="18" charset="0"/>
            </a:endParaRPr>
          </a:p>
          <a:p>
            <a:pPr algn="just" eaLnBrk="1" hangingPunct="1">
              <a:defRPr/>
            </a:pPr>
            <a:endParaRPr lang="en-US" altLang="en-US" sz="3086" dirty="0">
              <a:solidFill>
                <a:srgbClr val="004080"/>
              </a:solidFill>
              <a:latin typeface="+mn-lt"/>
              <a:cs typeface="Times New Roman" panose="02020603050405020304" pitchFamily="18" charset="0"/>
            </a:endParaRPr>
          </a:p>
          <a:p>
            <a:pPr algn="just" eaLnBrk="1" hangingPunct="1">
              <a:defRPr/>
            </a:pPr>
            <a:endParaRPr lang="en-US" altLang="en-US" sz="3086" dirty="0">
              <a:solidFill>
                <a:srgbClr val="004080"/>
              </a:solidFill>
              <a:latin typeface="+mn-lt"/>
              <a:cs typeface="Times New Roman" panose="02020603050405020304" pitchFamily="18" charset="0"/>
            </a:endParaRPr>
          </a:p>
          <a:p>
            <a:pPr algn="just" eaLnBrk="1" hangingPunct="1">
              <a:defRPr/>
            </a:pPr>
            <a:endParaRPr lang="en-US" altLang="en-US" sz="3086" dirty="0">
              <a:solidFill>
                <a:srgbClr val="004080"/>
              </a:solidFill>
              <a:latin typeface="+mn-lt"/>
              <a:cs typeface="Times New Roman" panose="02020603050405020304" pitchFamily="18" charset="0"/>
            </a:endParaRPr>
          </a:p>
          <a:p>
            <a:pPr algn="just" eaLnBrk="1" hangingPunct="1">
              <a:defRPr/>
            </a:pPr>
            <a:endParaRPr lang="en-US" altLang="en-US" sz="3086" dirty="0">
              <a:solidFill>
                <a:srgbClr val="004080"/>
              </a:solidFill>
              <a:latin typeface="+mn-lt"/>
              <a:cs typeface="Times New Roman" panose="02020603050405020304" pitchFamily="18" charset="0"/>
            </a:endParaRPr>
          </a:p>
          <a:p>
            <a:pPr algn="just" eaLnBrk="1" hangingPunct="1">
              <a:defRPr/>
            </a:pPr>
            <a:r>
              <a:rPr lang="en-US" altLang="en-US" b="1" dirty="0">
                <a:solidFill>
                  <a:srgbClr val="004080"/>
                </a:solidFill>
                <a:latin typeface="+mn-lt"/>
                <a:cs typeface="Times New Roman" panose="02020603050405020304" pitchFamily="18" charset="0"/>
              </a:rPr>
              <a:t>Figure 1. </a:t>
            </a:r>
            <a:r>
              <a:rPr lang="en-US" altLang="en-US" b="1" i="1" dirty="0">
                <a:latin typeface="+mn-lt"/>
                <a:cs typeface="Times New Roman" panose="02020603050405020304" pitchFamily="18" charset="0"/>
              </a:rPr>
              <a:t>Caption text</a:t>
            </a:r>
            <a:endParaRPr lang="el-GR" altLang="en-US" b="1" dirty="0">
              <a:latin typeface="+mn-lt"/>
              <a:cs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B31A74F-B399-AADD-B4A5-00956427B5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1613" y="1243965"/>
            <a:ext cx="6846748" cy="2002155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Default Design 3">
    <a:dk1>
      <a:srgbClr val="000000"/>
    </a:dk1>
    <a:lt1>
      <a:srgbClr val="FFFFFF"/>
    </a:lt1>
    <a:dk2>
      <a:srgbClr val="000000"/>
    </a:dk2>
    <a:lt2>
      <a:srgbClr val="333333"/>
    </a:lt2>
    <a:accent1>
      <a:srgbClr val="DDDDDD"/>
    </a:accent1>
    <a:accent2>
      <a:srgbClr val="808080"/>
    </a:accent2>
    <a:accent3>
      <a:srgbClr val="FFFFFF"/>
    </a:accent3>
    <a:accent4>
      <a:srgbClr val="000000"/>
    </a:accent4>
    <a:accent5>
      <a:srgbClr val="EBEBEB"/>
    </a:accent5>
    <a:accent6>
      <a:srgbClr val="737373"/>
    </a:accent6>
    <a:hlink>
      <a:srgbClr val="4D4D4D"/>
    </a:hlink>
    <a:folHlink>
      <a:srgbClr val="EAEAEA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55</Words>
  <Application>Microsoft Office PowerPoint</Application>
  <PresentationFormat>Custom</PresentationFormat>
  <Paragraphs>71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Helvetica</vt:lpstr>
      <vt:lpstr>Times New Roman</vt:lpstr>
      <vt:lpstr>Default Design</vt:lpstr>
      <vt:lpstr>PowerPoint Presentation</vt:lpstr>
    </vt:vector>
  </TitlesOfParts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dc:description/>
  <cp:lastModifiedBy/>
  <cp:revision>1</cp:revision>
  <dcterms:created xsi:type="dcterms:W3CDTF">2025-02-27T16:00:14Z</dcterms:created>
  <dcterms:modified xsi:type="dcterms:W3CDTF">2025-02-27T17:35:53Z</dcterms:modified>
</cp:coreProperties>
</file>