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92FA9-1C6C-838F-6A3A-3335297271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F729F0-F235-9F8D-D3C7-0539AB956A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B3773F-F6E4-F55E-8E3A-F2DF1AACD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21E9E-C853-4CD6-9B7C-385300424F20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D439C5-F75E-706B-464B-564300EA6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6F1894-DEB8-EE98-298C-03424B089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2C5B-4EE1-4B1D-B85D-07D8E6A95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96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B0F70-58E9-447D-8F5A-9BC8B75BB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9B49FB-3B25-EF14-9B94-06B87FBD7B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A84134-2DD3-B69E-F0CD-35261E03C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21E9E-C853-4CD6-9B7C-385300424F20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122F0-B9D7-AAF2-4F45-829F66B0F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21C5C7-B492-D673-BCDE-1E944CD45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2C5B-4EE1-4B1D-B85D-07D8E6A95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389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6F04BA-36D7-4CA9-53B2-B57A56D3CD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3D0F16-005E-AE0C-2534-EFEE480F39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FBB892-21FD-994F-9799-47425C651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21E9E-C853-4CD6-9B7C-385300424F20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42721-33C8-AB0E-7306-842CE1007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7D11C8-008F-90E5-AFBD-03F321DBD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2C5B-4EE1-4B1D-B85D-07D8E6A95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48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AEA25-AE8F-FDF4-D7AC-50D086BA7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5D488-0783-5D2E-0198-5631C9C9C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C7697-BE9A-3A36-34D4-C44169E68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21E9E-C853-4CD6-9B7C-385300424F20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5AC32F-D2F1-1459-CB50-CA629F232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7753D-0D5B-639D-5E93-60F046450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2C5B-4EE1-4B1D-B85D-07D8E6A95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0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54D51-260C-8BF9-B5AE-C5F7B02CA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BEA38B-4E70-1D28-1F4F-EDE1011521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0F49A0-88EC-7464-6DC5-394934315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21E9E-C853-4CD6-9B7C-385300424F20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3B315-D35B-72DA-2D7A-AEF74D9B5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C7768-7949-1073-2E52-6AC855B2D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2C5B-4EE1-4B1D-B85D-07D8E6A95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947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2FDA5-BFE7-804E-7859-E934C36CA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C3B5A6-30A5-F2EC-C623-27C63FBE73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436EF4-5DEE-FF98-AB9F-87D975F67A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E2191E-5879-8E5F-8766-A20D30D23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21E9E-C853-4CD6-9B7C-385300424F20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082F2D-7FEC-6D19-2726-2B2A30110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5AF75F-DFA2-B189-586F-6CE6E6BDC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2C5B-4EE1-4B1D-B85D-07D8E6A95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691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C5522-1568-8D5F-1FBD-7F279B075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9CD22C-7150-7FD5-FC92-2C68FB064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920629-02BB-39C8-2A86-1F25DED1BD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ABF234-DCBE-FE29-773C-61E5207E25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42FB1F-DAF6-3DB3-1013-FF9109C2A7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0708A3-9EEF-EED7-FC51-1510B643F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21E9E-C853-4CD6-9B7C-385300424F20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1DE566-C3B7-F600-A7B6-A0FEBBF28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EE59B5-AD69-C529-5C1B-154BA9C14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2C5B-4EE1-4B1D-B85D-07D8E6A95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64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9FF36-6410-C087-6843-9F3B41FE6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F102DA-8F8A-8202-DCF6-A38B15951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21E9E-C853-4CD6-9B7C-385300424F20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206E0A-273C-BE9E-132D-279CE05A4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7689F5-5504-71AB-3C54-5D327C5BA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2C5B-4EE1-4B1D-B85D-07D8E6A95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558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B2CBD5-1035-F0DA-C1F5-E48B78AEF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21E9E-C853-4CD6-9B7C-385300424F20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3D614A-D0A8-53E6-BA5A-3258903B8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8571D5-F2DA-9F70-1143-DCC566D5E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2C5B-4EE1-4B1D-B85D-07D8E6A95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167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0986D-1A5F-846D-82B4-103DB2FA1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969F0-0603-3B0C-F8F1-62C2883081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9694E9-67D3-6D84-EEED-659CDDE29A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E62459-E9C0-9F5B-A226-2159CAD16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21E9E-C853-4CD6-9B7C-385300424F20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702288-BBFD-8D5B-E6DF-604A786A6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F8E2DF-599C-C34C-D067-91579C877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2C5B-4EE1-4B1D-B85D-07D8E6A95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87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82709-19D7-D839-4428-2A8EF9BF7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019EC7-A461-122D-79F6-3707592868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411080-0D51-2709-C29C-CF33051923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03DFDA-843A-5B31-2E50-6C52E522C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21E9E-C853-4CD6-9B7C-385300424F20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46FB3C-3520-74D4-42F4-BE0A2680A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237016-4CAC-9FF0-65F7-147C1D434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2C5B-4EE1-4B1D-B85D-07D8E6A95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89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2901E0-3983-5B26-1B39-FB51AD5BA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7F9276-9EBE-4B05-7F5A-2FB849C63F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D1F084-6249-7595-7B6E-CD65B30F38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21E9E-C853-4CD6-9B7C-385300424F20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EE9F1E-B5A3-7304-08E9-CC44517C28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7FEB9-34E3-50DA-1EF7-C8054C29E8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F2C5B-4EE1-4B1D-B85D-07D8E6A95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824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4D0CA-CC67-B4BB-1F92-41238CD43A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D0F164-37F4-1802-01E7-045286894B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blue and white card with a picture of a child&#10;&#10;Description automatically generated">
            <a:extLst>
              <a:ext uri="{FF2B5EF4-FFF2-40B4-BE49-F238E27FC236}">
                <a16:creationId xmlns:a16="http://schemas.microsoft.com/office/drawing/2014/main" id="{96D76F53-A1C2-C63B-FD7F-8AA01A10F0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150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Grand Valley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Courtney Sherwood</dc:creator>
  <cp:lastModifiedBy>Courtney Sherwood</cp:lastModifiedBy>
  <cp:revision>1</cp:revision>
  <dcterms:created xsi:type="dcterms:W3CDTF">2024-03-21T16:29:54Z</dcterms:created>
  <dcterms:modified xsi:type="dcterms:W3CDTF">2024-03-21T16:40:50Z</dcterms:modified>
</cp:coreProperties>
</file>