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nva Sans" panose="020B0604020202020204" charset="0"/>
      <p:regular r:id="rId3"/>
    </p:embeddedFont>
    <p:embeddedFont>
      <p:font typeface="Canva Sans Bold" panose="020B0604020202020204" charset="0"/>
      <p:regular r:id="rId4"/>
    </p:embeddedFont>
    <p:embeddedFont>
      <p:font typeface="League Gothic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3898692"/>
          </a:xfrm>
          <a:custGeom>
            <a:avLst/>
            <a:gdLst/>
            <a:ahLst/>
            <a:cxnLst/>
            <a:rect l="l" t="t" r="r" b="b"/>
            <a:pathLst>
              <a:path w="18288000" h="3898692">
                <a:moveTo>
                  <a:pt x="0" y="0"/>
                </a:moveTo>
                <a:lnTo>
                  <a:pt x="18288000" y="0"/>
                </a:lnTo>
                <a:lnTo>
                  <a:pt x="18288000" y="3898692"/>
                </a:lnTo>
                <a:lnTo>
                  <a:pt x="0" y="38986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6385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5314642" y="4720725"/>
            <a:ext cx="2571966" cy="2571966"/>
            <a:chOff x="0" y="0"/>
            <a:chExt cx="3429288" cy="34292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29288" cy="3429288"/>
            </a:xfrm>
            <a:custGeom>
              <a:avLst/>
              <a:gdLst/>
              <a:ahLst/>
              <a:cxnLst/>
              <a:rect l="l" t="t" r="r" b="b"/>
              <a:pathLst>
                <a:path w="3429288" h="3429288">
                  <a:moveTo>
                    <a:pt x="0" y="0"/>
                  </a:moveTo>
                  <a:lnTo>
                    <a:pt x="3429288" y="0"/>
                  </a:lnTo>
                  <a:lnTo>
                    <a:pt x="3429288" y="3429288"/>
                  </a:lnTo>
                  <a:lnTo>
                    <a:pt x="0" y="3429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4544802" y="8936742"/>
            <a:ext cx="3547971" cy="1013436"/>
          </a:xfrm>
          <a:custGeom>
            <a:avLst/>
            <a:gdLst/>
            <a:ahLst/>
            <a:cxnLst/>
            <a:rect l="l" t="t" r="r" b="b"/>
            <a:pathLst>
              <a:path w="3547971" h="1013436">
                <a:moveTo>
                  <a:pt x="0" y="0"/>
                </a:moveTo>
                <a:lnTo>
                  <a:pt x="3547971" y="0"/>
                </a:lnTo>
                <a:lnTo>
                  <a:pt x="3547971" y="1013436"/>
                </a:lnTo>
                <a:lnTo>
                  <a:pt x="0" y="10134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11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grpSp>
        <p:nvGrpSpPr>
          <p:cNvPr id="7" name="Group 7"/>
          <p:cNvGrpSpPr/>
          <p:nvPr/>
        </p:nvGrpSpPr>
        <p:grpSpPr>
          <a:xfrm>
            <a:off x="1028700" y="6438620"/>
            <a:ext cx="15991751" cy="1780556"/>
            <a:chOff x="0" y="0"/>
            <a:chExt cx="21322335" cy="2374075"/>
          </a:xfrm>
        </p:grpSpPr>
        <p:sp>
          <p:nvSpPr>
            <p:cNvPr id="8" name="TextBox 8"/>
            <p:cNvSpPr txBox="1"/>
            <p:nvPr/>
          </p:nvSpPr>
          <p:spPr>
            <a:xfrm>
              <a:off x="0" y="-266700"/>
              <a:ext cx="21322335" cy="1279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737"/>
                </a:lnSpc>
              </a:pPr>
              <a:r>
                <a:rPr lang="en-US" sz="4993" dirty="0">
                  <a:solidFill>
                    <a:srgbClr val="FFFFFF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Student Presentations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330650" y="928048"/>
              <a:ext cx="15005247" cy="1446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24"/>
                </a:lnSpc>
              </a:pPr>
              <a:r>
                <a:rPr lang="en-US" sz="1728" b="1" spc="14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Wednesday, April 9:</a:t>
              </a:r>
              <a:r>
                <a:rPr lang="en-US" sz="1728" spc="141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Poster and oral presentations, performances, and faculty-led sessions</a:t>
              </a:r>
            </a:p>
            <a:p>
              <a:pPr algn="l">
                <a:lnSpc>
                  <a:spcPts val="3024"/>
                </a:lnSpc>
              </a:pPr>
              <a:r>
                <a:rPr lang="en-US" sz="1728" spc="141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9:00 a.m-5:00 p.m. in Kirkhof Center, and Henry Hall Atrium.</a:t>
              </a:r>
            </a:p>
            <a:p>
              <a:pPr algn="l">
                <a:lnSpc>
                  <a:spcPts val="3024"/>
                </a:lnSpc>
              </a:pPr>
              <a:endParaRPr lang="en-US" sz="1728" spc="14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3629815"/>
            <a:ext cx="15991751" cy="3069155"/>
            <a:chOff x="0" y="-266700"/>
            <a:chExt cx="21322335" cy="409220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266700"/>
              <a:ext cx="21322335" cy="1279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737"/>
                </a:lnSpc>
              </a:pPr>
              <a:r>
                <a:rPr lang="en-US" sz="4993">
                  <a:solidFill>
                    <a:srgbClr val="FFFFFF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SSD Keynote Speaker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322917" y="918728"/>
              <a:ext cx="15005247" cy="2906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24"/>
                </a:lnSpc>
              </a:pPr>
              <a:r>
                <a:rPr lang="en-US" sz="1728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Tuesday, April 8:</a:t>
              </a:r>
              <a:r>
                <a:rPr lang="en-US" sz="1728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1728" b="1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Keynote Address: To Achieve Social Equity, We Must Rethink Innovation Systems</a:t>
              </a:r>
            </a:p>
            <a:p>
              <a:pPr algn="l">
                <a:lnSpc>
                  <a:spcPts val="3024"/>
                </a:lnSpc>
              </a:pPr>
              <a:r>
                <a:rPr lang="en-US" sz="1728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Dr. </a:t>
              </a:r>
              <a:r>
                <a:rPr lang="en-US" sz="1728" dirty="0" err="1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Shobita</a:t>
              </a:r>
              <a:r>
                <a:rPr lang="en-US" sz="1728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Parthasarathy, Professor of Public Policy and Women’s and Gender Studies, and Director of the Science, Technology, and Public Policy Program, at the University of Michigan. </a:t>
              </a:r>
            </a:p>
            <a:p>
              <a:pPr algn="l">
                <a:lnSpc>
                  <a:spcPts val="3024"/>
                </a:lnSpc>
              </a:pPr>
              <a:r>
                <a:rPr lang="en-US" sz="1728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Lecture followed by reception 4:00-5:30 p.m.  at the Alumni House.</a:t>
              </a:r>
            </a:p>
            <a:p>
              <a:pPr algn="l">
                <a:lnSpc>
                  <a:spcPts val="3024"/>
                </a:lnSpc>
              </a:pPr>
              <a:r>
                <a:rPr lang="en-US" sz="1728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Co-sponsored by Digital Studies.</a:t>
              </a:r>
            </a:p>
            <a:p>
              <a:pPr algn="ctr">
                <a:lnSpc>
                  <a:spcPts val="2016"/>
                </a:lnSpc>
              </a:pPr>
              <a:endParaRPr lang="en-US" sz="1728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7966042"/>
            <a:ext cx="15991751" cy="1773566"/>
            <a:chOff x="0" y="0"/>
            <a:chExt cx="21322335" cy="236475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266700"/>
              <a:ext cx="21322335" cy="1279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737"/>
                </a:lnSpc>
              </a:pPr>
              <a:r>
                <a:rPr lang="en-US" sz="4993">
                  <a:solidFill>
                    <a:srgbClr val="FFFFFF"/>
                  </a:solidFill>
                  <a:latin typeface="League Gothic"/>
                  <a:ea typeface="League Gothic"/>
                  <a:cs typeface="League Gothic"/>
                  <a:sym typeface="League Gothic"/>
                </a:rPr>
                <a:t>Exhibitions of Art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332722" y="918728"/>
              <a:ext cx="15005247" cy="1446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24"/>
                </a:lnSpc>
              </a:pPr>
              <a:r>
                <a:rPr lang="en-US" sz="1728" b="1" spc="14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April 7-25:</a:t>
              </a:r>
              <a:r>
                <a:rPr lang="en-US" sz="1728" spc="141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SSD Art Exhibition, student works from a variety of different classes on display at atrium gallery of the Calder Art Center</a:t>
              </a:r>
            </a:p>
            <a:p>
              <a:pPr algn="l">
                <a:lnSpc>
                  <a:spcPts val="3024"/>
                </a:lnSpc>
              </a:pPr>
              <a:r>
                <a:rPr lang="en-US" sz="1728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Thursday, April 10: </a:t>
              </a:r>
              <a:r>
                <a:rPr lang="en-US" sz="1728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Artist Reception 5:00 p.m. in Calder Art Center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5076394" y="7199465"/>
            <a:ext cx="3048461" cy="9152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91"/>
              </a:lnSpc>
            </a:pPr>
            <a:r>
              <a:rPr lang="en-US" sz="5422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gvsu.edu/</a:t>
            </a:r>
            <a:r>
              <a:rPr lang="en-US" sz="5422" dirty="0" err="1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ssd</a:t>
            </a:r>
            <a:endParaRPr lang="en-US" sz="5422" dirty="0">
              <a:solidFill>
                <a:srgbClr val="FFFFFF"/>
              </a:solidFill>
              <a:latin typeface="League Gothic"/>
              <a:ea typeface="League Gothic"/>
              <a:cs typeface="League Gothic"/>
              <a:sym typeface="League Gothic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-2546373" y="9300144"/>
            <a:ext cx="7150145" cy="1973711"/>
          </a:xfrm>
          <a:custGeom>
            <a:avLst/>
            <a:gdLst/>
            <a:ahLst/>
            <a:cxnLst/>
            <a:rect l="l" t="t" r="r" b="b"/>
            <a:pathLst>
              <a:path w="7150145" h="1973711">
                <a:moveTo>
                  <a:pt x="0" y="0"/>
                </a:moveTo>
                <a:lnTo>
                  <a:pt x="7150145" y="0"/>
                </a:lnTo>
                <a:lnTo>
                  <a:pt x="7150145" y="1973710"/>
                </a:lnTo>
                <a:lnTo>
                  <a:pt x="0" y="19737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7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157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League Gothic</vt:lpstr>
      <vt:lpstr>Calibri</vt:lpstr>
      <vt:lpstr>Canva Sans Bold</vt:lpstr>
      <vt:lpstr>Canva Sans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SSD Powerpoint Slide ( size unknown)</dc:title>
  <cp:lastModifiedBy>Nguyen Minh Tran</cp:lastModifiedBy>
  <cp:revision>4</cp:revision>
  <dcterms:created xsi:type="dcterms:W3CDTF">2006-08-16T00:00:00Z</dcterms:created>
  <dcterms:modified xsi:type="dcterms:W3CDTF">2025-03-19T17:41:43Z</dcterms:modified>
  <dc:identifier>DAGbiHIGjHE</dc:identifier>
</cp:coreProperties>
</file>