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96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653EA2-C246-EAAE-D74F-E57992939C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681C80-299F-79FE-07A7-50B6936CDB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D6B81B-2334-2E20-06E1-A65472434B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84CB7-2281-4E9E-8B76-94F8F11CBBCA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21F888-412F-F896-12DD-A3289008F8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BA2DB6-956B-88F7-0126-FF75B320C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D8D32-D7A3-4496-A5AD-5C9E9C9EEA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880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3ACD8D-3A3B-8D70-934D-FF2EC51EB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2F3026-79BC-7142-31CD-D2D31AAD62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DF1055-2556-FE2F-BE6A-A7EB2DD313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84CB7-2281-4E9E-8B76-94F8F11CBBCA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383D5A-37DE-DCA9-397F-BEE6BB600B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22D72A-2515-50F1-68D7-E83E5B5E6D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D8D32-D7A3-4496-A5AD-5C9E9C9EEA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746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666F267-1C9F-B726-042D-FF366906FE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FF2FAF-EF1C-9985-1D94-606B53763E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69244D-E7D6-7813-7F0C-0B8FB9E9D9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84CB7-2281-4E9E-8B76-94F8F11CBBCA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F828A9-6A97-6074-EDE8-6A25A53D34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D5D4A0-7B9C-B61C-BFFF-1E68B8090C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D8D32-D7A3-4496-A5AD-5C9E9C9EEA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741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AECC8B-32BD-6837-7C52-BA99859E03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342EC2-C370-C672-79F8-E1479B19C4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D3ECD0-3358-AC3A-4439-FB9704C1B9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84CB7-2281-4E9E-8B76-94F8F11CBBCA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1D6498-6BBD-367F-B22B-757FDB9B8F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12FAEA-F6B4-769B-779B-9E657E662F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D8D32-D7A3-4496-A5AD-5C9E9C9EEA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753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3C3DC8-F8D1-983D-6781-73D627E586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E9274C-1E91-5B17-474A-E9F33AA332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B847BA-9A3E-8DB8-8D6F-C082285497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84CB7-2281-4E9E-8B76-94F8F11CBBCA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E3FC99-B80C-A978-F8CD-A35BCEB510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65A746-8735-F51B-D75E-7DACF074E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D8D32-D7A3-4496-A5AD-5C9E9C9EEA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453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25C67A-0156-B141-7D60-4F7514184A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9C5D70-DAF2-C1EC-F2D2-BB7E09D4F0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577D75-DAC6-FAA3-6C8C-54E7D6B3E9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5944FD-819F-1DCD-7AFA-4461BF60D9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84CB7-2281-4E9E-8B76-94F8F11CBBCA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C46B8D-89D4-CFAF-47D2-27DADEF8DC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8D5953-05C0-E4C0-FF23-2C6750DC64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D8D32-D7A3-4496-A5AD-5C9E9C9EEA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40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8C22F8-2264-5ECB-8F31-6B607DDDC9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DB3293-ECA6-1191-88D2-FB93DFDDEA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C26349-526C-D2D6-D6C4-66759A4D68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D7B2DA0-83CC-6657-5002-F55C676ED5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40142DE-CDDB-4574-CEBA-9D96EF39C8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1019426-8F19-DC5F-18B4-081E2366F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84CB7-2281-4E9E-8B76-94F8F11CBBCA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BC9D62F-16D7-1CDC-C7B4-0C01236D9C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60F8C9-085D-F583-86DC-2AA5500DD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D8D32-D7A3-4496-A5AD-5C9E9C9EEA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105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4BAD83-AA98-77BC-D2E3-56DA883C62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CF8E700-A2A3-FE80-1125-268F6722B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84CB7-2281-4E9E-8B76-94F8F11CBBCA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09BB59B-7199-E54D-4471-6684832E0B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3F10E78-F6EA-6E19-9C67-2F2637E4B7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D8D32-D7A3-4496-A5AD-5C9E9C9EEA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2642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DEDF5FE-1F3F-A377-2AD2-0904B0D549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84CB7-2281-4E9E-8B76-94F8F11CBBCA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3A0C367-6EC8-2BD0-E41A-26C0884403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12B124-6341-8939-28C8-704A141845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D8D32-D7A3-4496-A5AD-5C9E9C9EEA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1500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46B2F3-3C1B-A718-B7C7-F005D0F1F0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CBD706-31E7-ACF7-8054-76DAB9B7F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12C106-F400-F104-A8BE-92A1B78376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E2CBB7-996C-BD69-A982-EEBB1DAD94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84CB7-2281-4E9E-8B76-94F8F11CBBCA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D550BE-0C36-3974-A733-D2E014F47B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9D7971-A63E-C7B1-696A-7561B372EB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D8D32-D7A3-4496-A5AD-5C9E9C9EEA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8388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E59DFC-802D-A71C-ADEB-CAAD453A45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AD15629-964E-8CEE-ABB5-10DCBE7AF69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6F38DB-1800-B884-B503-6D74801946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CF3B63-E9E3-C9B7-19CD-7C45EADC26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84CB7-2281-4E9E-8B76-94F8F11CBBCA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AFD675-66C8-FCDF-A577-9161C3C0B0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CA4A98-4235-9C69-0ADE-CBB4D89366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D8D32-D7A3-4496-A5AD-5C9E9C9EEA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88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FB3865F-A00E-6A29-BBE7-2BE3E18471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C4D387-D11A-77E8-BFDE-C5D9D932FE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981029-9841-41B4-B73C-4B96F15FF4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4384CB7-2281-4E9E-8B76-94F8F11CBBCA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4A6514-3755-0A2B-240F-A617EEFE47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C60FDD-376D-FB55-B6F7-1B3CAC360F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79D8D32-D7A3-4496-A5AD-5C9E9C9EEA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750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2AECC4F-C161-4431-3249-A41F4839E1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40011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B28AD2CEAD36A45A1B857406A471954" ma:contentTypeVersion="14" ma:contentTypeDescription="Create a new document." ma:contentTypeScope="" ma:versionID="67f2213cdd5834dd28b1ae5dfc05ac48">
  <xsd:schema xmlns:xsd="http://www.w3.org/2001/XMLSchema" xmlns:xs="http://www.w3.org/2001/XMLSchema" xmlns:p="http://schemas.microsoft.com/office/2006/metadata/properties" xmlns:ns2="89b08394-ffcd-4399-b788-94981eaacc38" xmlns:ns3="0df83d27-7373-47dd-9728-6101e06b56cc" targetNamespace="http://schemas.microsoft.com/office/2006/metadata/properties" ma:root="true" ma:fieldsID="b0ae54ab88cf2b983d9a8cb0aa88e3d2" ns2:_="" ns3:_="">
    <xsd:import namespace="89b08394-ffcd-4399-b788-94981eaacc38"/>
    <xsd:import namespace="0df83d27-7373-47dd-9728-6101e06b56c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DateTaken" minOccurs="0"/>
                <xsd:element ref="ns2:MediaServiceSearchPropertie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9b08394-ffcd-4399-b788-94981eaacc3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f5f011a0-d515-454d-8609-59bf0400d54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df83d27-7373-47dd-9728-6101e06b56cc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98568566-f90d-4a6d-946c-c9cfba6e3f60}" ma:internalName="TaxCatchAll" ma:showField="CatchAllData" ma:web="0df83d27-7373-47dd-9728-6101e06b5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df83d27-7373-47dd-9728-6101e06b56cc" xsi:nil="true"/>
    <lcf76f155ced4ddcb4097134ff3c332f xmlns="89b08394-ffcd-4399-b788-94981eaacc3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9642B862-DA00-40B5-A46C-678E0885A701}"/>
</file>

<file path=customXml/itemProps2.xml><?xml version="1.0" encoding="utf-8"?>
<ds:datastoreItem xmlns:ds="http://schemas.openxmlformats.org/officeDocument/2006/customXml" ds:itemID="{F84FEB8B-A3D9-4259-911E-BC478B01AB31}"/>
</file>

<file path=customXml/itemProps3.xml><?xml version="1.0" encoding="utf-8"?>
<ds:datastoreItem xmlns:ds="http://schemas.openxmlformats.org/officeDocument/2006/customXml" ds:itemID="{20C928A8-617A-4CDB-B3D8-E5BAECEB82DA}"/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Anneliese Pertler</dc:creator>
  <cp:lastModifiedBy>Anneliese Pertler</cp:lastModifiedBy>
  <cp:revision>1</cp:revision>
  <dcterms:created xsi:type="dcterms:W3CDTF">2025-09-09T16:11:16Z</dcterms:created>
  <dcterms:modified xsi:type="dcterms:W3CDTF">2025-09-09T16:14:19Z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0x0101003B28AD2CEAD36A45A1B857406A471954</vt:lpwstr>
  </property>
</Properties>
</file>