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6" r:id="rId2"/>
    <p:sldId id="281" r:id="rId3"/>
    <p:sldId id="279" r:id="rId4"/>
    <p:sldId id="282" r:id="rId5"/>
    <p:sldId id="278" r:id="rId6"/>
    <p:sldId id="277" r:id="rId7"/>
    <p:sldId id="280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5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39" autoAdjust="0"/>
  </p:normalViewPr>
  <p:slideViewPr>
    <p:cSldViewPr snapToGrid="0" snapToObjects="1">
      <p:cViewPr varScale="1">
        <p:scale>
          <a:sx n="157" d="100"/>
          <a:sy n="157" d="100"/>
        </p:scale>
        <p:origin x="1900" y="96"/>
      </p:cViewPr>
      <p:guideLst>
        <p:guide orient="horz" pos="47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781F-1734-43AD-AD20-17BF7601286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B8B0-056D-4D95-873A-25189AB1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have seen this?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a 2-hour shift would be helpful. Please let Nick know by Tuesday.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my thought:  your perceived value of your role is too low!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Communication: EMS, 7PointOps, Info Desk, Building Managers, Event Services –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Excellent customer service includes responsiveness, empathy, reliability.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8B0-056D-4D95-873A-25189AB1F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ucer/Desktop/NEW%20Image%20powerpoint%20template/parts%20and%20pieces/powerpoint_title_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 descr="/Users/lucer/Desktop/NEW Image powerpoint template/parts and pieces/powerpoint_titl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131" y="356721"/>
            <a:ext cx="4751479" cy="1229783"/>
          </a:xfrm>
          <a:noFill/>
          <a:ln>
            <a:noFill/>
          </a:ln>
        </p:spPr>
        <p:txBody>
          <a:bodyPr/>
          <a:lstStyle>
            <a:lvl1pPr algn="l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131" y="1872254"/>
            <a:ext cx="4751479" cy="1289050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35356"/>
            <a:ext cx="5331883" cy="6293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83"/>
            <a:ext cx="5331882" cy="4186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campaign powerpoint_footer_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5356"/>
            <a:ext cx="8229600" cy="62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083"/>
            <a:ext cx="8229600" cy="41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F83-C0BE-174A-B22A-4D787F63231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  <p:sldLayoutId id="214748365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ucer/Desktop/NEW%20Image%20powerpoint%20template/parts%20and%20pieces/powerpoint_title_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s.gvsu.edu/emsweb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vsu.edu/eventservices" TargetMode="External"/><Relationship Id="rId4" Type="http://schemas.openxmlformats.org/officeDocument/2006/relationships/hyperlink" Target="mailto:armstrsh@gvsu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lucer/Desktop/Obama%20Powerpoint/photos/allendale_campu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title_1.jpg" descr="Allendale Campus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90611" y="501973"/>
            <a:ext cx="4889781" cy="19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Kirkhof Center &amp; Event Services</a:t>
            </a:r>
          </a:p>
        </p:txBody>
      </p:sp>
    </p:spTree>
    <p:extLst>
      <p:ext uri="{BB962C8B-B14F-4D97-AF65-F5344CB8AC3E}">
        <p14:creationId xmlns:p14="http://schemas.microsoft.com/office/powerpoint/2010/main" val="181843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0213-8277-DB39-77B1-8A6BEA37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356"/>
            <a:ext cx="7763609" cy="629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Mission of the Kirkhof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FCC3-8A5B-A685-414D-6E3706B6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71083"/>
            <a:ext cx="8308731" cy="41869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ato" panose="020F0502020204030203" pitchFamily="34" charset="0"/>
              </a:rPr>
              <a:t>is to provide students with inclusive space to gather, create, and engage. Our quality facilities, programs, and services will enrich student lives, complement, and enhance their academic experience.</a:t>
            </a:r>
          </a:p>
          <a:p>
            <a:pPr marL="0" indent="0" algn="ctr">
              <a:buNone/>
            </a:pPr>
            <a:endParaRPr lang="en-US" b="0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Lato" panose="020F0502020204030203" pitchFamily="34" charset="0"/>
            </a:endParaRPr>
          </a:p>
          <a:p>
            <a:pPr marL="0" indent="0" algn="ctr">
              <a:buNone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ato" panose="020F0502020204030203" pitchFamily="34" charset="0"/>
              </a:rPr>
              <a:t>It is our vision to create an environment that encourages collaboration among campus groups while building a strong sense of community.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2C26-DB9E-43D5-FB92-981F3C23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356"/>
            <a:ext cx="7930663" cy="62936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	</a:t>
            </a:r>
            <a:r>
              <a:rPr lang="en-US" sz="3200" u="sng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AE91-A9BA-C75B-57D6-B57BA8CC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547446"/>
            <a:ext cx="8513767" cy="4110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learn what Event Services does.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make a reservation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responsibility when reserving space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needed to insure a successful event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have time for Q&amp;A at the end  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feel free to ask questions throughout the session!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890B-8775-DF4E-C0B9-C22248E2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356"/>
            <a:ext cx="7728439" cy="629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/>
              <a:t>Event Services Responsibilities</a:t>
            </a:r>
            <a:r>
              <a:rPr lang="en-US" u="sng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3517-7959-ED78-AF51-D11DD692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71083"/>
            <a:ext cx="7447085" cy="41869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Oversee all space in the Kirkhof and Cook-DeWitt Centers</a:t>
            </a:r>
          </a:p>
          <a:p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Oversee outdoor space south of STU, east of Campus Drive</a:t>
            </a:r>
          </a:p>
          <a:p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audiovisual support for events taking place in our areas of responsibility</a:t>
            </a:r>
          </a:p>
          <a:p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manage over 8,000 reservations and 19,000 equipment requests per year!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8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B3ED-81FF-5EDB-877D-89B2D431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356"/>
            <a:ext cx="8379070" cy="629361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/>
              <a:t>How to make a 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A0DA-BBBD-2D6D-AE96-667724ED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083"/>
            <a:ext cx="8302752" cy="4186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WebApp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  <a:hlinkClick r:id="rId3"/>
              </a:rPr>
              <a:t>https://ems.gvsu.edu/emswebApp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events@gvsu.edu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In-person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1110 Kirkhof Center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Make an appointment with the Event Services Assistant, Shyceka Armstrong by emailing </a:t>
            </a:r>
            <a:r>
              <a:rPr lang="en-US" sz="2400" i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  <a:hlinkClick r:id="rId4"/>
              </a:rPr>
              <a:t>armstrsh@gvsu.edu</a:t>
            </a:r>
            <a:endParaRPr lang="en-US" sz="2400" i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forget about the Event Services website!  Great resource for info on the fly!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www.gvsu.edu/eventservices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7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7D4-34B2-2D63-F0EF-CF3E1535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81454"/>
            <a:ext cx="5331883" cy="3921369"/>
          </a:xfrm>
        </p:spPr>
        <p:txBody>
          <a:bodyPr>
            <a:noAutofit/>
          </a:bodyPr>
          <a:lstStyle/>
          <a:p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496E-79CD-297F-BC20-FE311F42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8214"/>
            <a:ext cx="8335108" cy="5046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my responsibility if I’ve reserved the room?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your name is on the reservation, you are ultimately responsible for the following: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Room reservation and setup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Behavior of your student organization members in the space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modifications must be made by the person who made the reservation.  This includes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Setup changes or additions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Equipment changes or additions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 date change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Canceling the reservation	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479B-EF29-ECD0-5D5F-6C245FD3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356"/>
            <a:ext cx="8370278" cy="629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Provide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7209-8EDB-C9B5-3AB0-C3818A11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71083"/>
            <a:ext cx="8370277" cy="4186987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 date </a:t>
            </a:r>
          </a:p>
          <a:p>
            <a:r>
              <a:rPr lang="en-US" sz="2800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Actual</a:t>
            </a:r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event start and end times</a:t>
            </a:r>
          </a:p>
          <a:p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Guest count – guesstimates are fine</a:t>
            </a:r>
          </a:p>
          <a:p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if you need extra time before to decorate (may be limited based </a:t>
            </a:r>
            <a:r>
              <a:rPr lang="en-US" sz="28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availability)</a:t>
            </a:r>
            <a:endParaRPr lang="en-US" sz="28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Grand River or Pere Marquette Room</a:t>
            </a: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 Services can create a diagram—work with us one-on-one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providing Event Services with accurate information, we are better able to serve your student organization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lendale_campus.jpg" descr="Allendale Campus"/>
          <p:cNvPicPr>
            <a:picLocks noChangeAspect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06" y="799509"/>
            <a:ext cx="3620957" cy="47880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099039"/>
            <a:ext cx="5514445" cy="45590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4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4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4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9509"/>
            <a:ext cx="5331883" cy="565208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454</Words>
  <Application>Microsoft Office PowerPoint</Application>
  <PresentationFormat>On-screen Show (4:3)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Times New Roman</vt:lpstr>
      <vt:lpstr>Wingdings</vt:lpstr>
      <vt:lpstr>Office Theme</vt:lpstr>
      <vt:lpstr>PowerPoint Presentation</vt:lpstr>
      <vt:lpstr>Mission of the Kirkhof Center</vt:lpstr>
      <vt:lpstr> Learning Objectives </vt:lpstr>
      <vt:lpstr>Event Services Responsibilities </vt:lpstr>
      <vt:lpstr>How to make a reservation</vt:lpstr>
      <vt:lpstr>      </vt:lpstr>
      <vt:lpstr>Provide Information!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Nicholas Smith</cp:lastModifiedBy>
  <cp:revision>113</cp:revision>
  <cp:lastPrinted>2016-11-18T15:35:52Z</cp:lastPrinted>
  <dcterms:created xsi:type="dcterms:W3CDTF">2012-08-29T17:26:34Z</dcterms:created>
  <dcterms:modified xsi:type="dcterms:W3CDTF">2024-02-09T18:35:46Z</dcterms:modified>
</cp:coreProperties>
</file>