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1" r:id="rId3"/>
    <p:sldId id="258" r:id="rId4"/>
    <p:sldId id="261" r:id="rId5"/>
    <p:sldId id="260" r:id="rId6"/>
    <p:sldId id="264" r:id="rId7"/>
    <p:sldId id="273" r:id="rId8"/>
    <p:sldId id="266" r:id="rId9"/>
    <p:sldId id="265" r:id="rId10"/>
    <p:sldId id="274" r:id="rId11"/>
    <p:sldId id="275" r:id="rId12"/>
    <p:sldId id="269" r:id="rId13"/>
    <p:sldId id="272" r:id="rId14"/>
    <p:sldId id="257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35" autoAdjust="0"/>
  </p:normalViewPr>
  <p:slideViewPr>
    <p:cSldViewPr snapToGrid="0" snapToObjects="1">
      <p:cViewPr>
        <p:scale>
          <a:sx n="100" d="100"/>
          <a:sy n="100" d="100"/>
        </p:scale>
        <p:origin x="-80" y="-80"/>
      </p:cViewPr>
      <p:guideLst>
        <p:guide orient="horz" pos="479"/>
        <p:guide pos="55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file://localhost/Users/lucer/Desktop/NEW%20Image%20powerpoint%20template/parts%20and%20pieces/powerpoint_title_1.jpg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owerpoint_title_1.jpg" descr="/Users/lucer/Desktop/NEW Image powerpoint template/parts and pieces/powerpoint_title_1.jpg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131" y="356721"/>
            <a:ext cx="4751479" cy="1229783"/>
          </a:xfrm>
          <a:noFill/>
          <a:ln>
            <a:noFill/>
          </a:ln>
        </p:spPr>
        <p:txBody>
          <a:bodyPr/>
          <a:lstStyle>
            <a:lvl1pPr algn="l">
              <a:defRPr b="0" i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7131" y="1872254"/>
            <a:ext cx="4751479" cy="1289050"/>
          </a:xfrm>
          <a:ln>
            <a:noFill/>
          </a:ln>
        </p:spPr>
        <p:txBody>
          <a:bodyPr/>
          <a:lstStyle>
            <a:lvl1pPr marL="0" indent="0" algn="l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46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2/11/14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17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735356"/>
            <a:ext cx="5331883" cy="62936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083"/>
            <a:ext cx="5331882" cy="41869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2/11/14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60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3DF83-C0BE-174A-B22A-4D787F632318}" type="datetimeFigureOut">
              <a:rPr lang="en-US" smtClean="0"/>
              <a:t>2/11/14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0CDBA-C060-284D-8B80-23C6146B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87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jpg"/><Relationship Id="rId7" Type="http://schemas.openxmlformats.org/officeDocument/2006/relationships/image" Target="file://localhost/Volumes/dfs/Institutional-Marketing-Data/DESIGN/2013%20Image%20Campaign/Sr%20Mgmnt%20Powerpoint/parts%20and%20pieces/image%20campaign%20powerpoint_footer_4.jpg" TargetMode="Externa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campaign powerpoint_footer_4.jpg" descr="/Volumes/dfs/Institutional-Marketing-Data/DESIGN/2013 Image Campaign/Sr Mgmnt Powerpoint/parts and pieces/image campaign powerpoint_footer_4.jpg"/>
          <p:cNvPicPr>
            <a:picLocks noChangeAspect="1"/>
          </p:cNvPicPr>
          <p:nvPr userDrawn="1"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5356"/>
            <a:ext cx="8229600" cy="629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1083"/>
            <a:ext cx="8229600" cy="418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E3DF83-C0BE-174A-B22A-4D787F632318}" type="datetimeFigureOut">
              <a:rPr lang="en-US" smtClean="0"/>
              <a:t>2/11/14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0CDBA-C060-284D-8B80-23C6146BC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3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g"/><Relationship Id="rId3" Type="http://schemas.openxmlformats.org/officeDocument/2006/relationships/image" Target="file://localhost/Users/lucer/Desktop/NEW%20Image%20powerpoint%20template/parts%20and%20pieces/130427_Commencement_2O4C2300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Relationship Id="rId3" Type="http://schemas.openxmlformats.org/officeDocument/2006/relationships/image" Target="file://localhost/Users/lucer/Desktop/NEW%20Image%20powerpoint%20template/parts%20and%20pieces/130613_Kevin_Lehnert_5009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Relationship Id="rId3" Type="http://schemas.openxmlformats.org/officeDocument/2006/relationships/image" Target="file://localhost/Users/lucer/Desktop/NEW%20Image%20powerpoint%20template/parts%20and%20pieces/130416_Castellanos_Rebeca_285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jpg"/><Relationship Id="rId3" Type="http://schemas.openxmlformats.org/officeDocument/2006/relationships/image" Target="file://localhost/Users/lucer/Desktop/NEW%20Image%20powerpoint%20template/parts%20and%20pieces/HON150MultiPurposeRoom_150ppi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file://localhost/Users/lucer/Desktop/NEW%20Image%20powerpoint%20template/parts%20and%20pieces/New_Map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file://localhost/Users/lucer/Desktop/NEW%20Image%20powerpoint%20template/parts%20and%20pieces/Frey_powerpoint_title_2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jpeg"/><Relationship Id="rId3" Type="http://schemas.openxmlformats.org/officeDocument/2006/relationships/image" Target="file://localhost/Users/lucer/Desktop/Obama%20Powerpoint/photos/allendale_campus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Relationship Id="rId3" Type="http://schemas.openxmlformats.org/officeDocument/2006/relationships/image" Target="file://localhost/Users/lucer/Desktop/NEW%20Image%20powerpoint%20template/parts%20and%20pieces/COOK_DEVOS_DAY_150DPI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Relationship Id="rId3" Type="http://schemas.openxmlformats.org/officeDocument/2006/relationships/image" Target="file://localhost/Users/lucer/Desktop/NEW%20Image%20powerpoint%20template/parts%20and%20pieces/131016_library_atrium-003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jpg"/><Relationship Id="rId3" Type="http://schemas.openxmlformats.org/officeDocument/2006/relationships/image" Target="file://localhost/Users/lucer/Desktop/NEW%20Image%20powerpoint%20template/parts%20and%20pieces/130823_Seidman_Building-1106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Relationship Id="rId3" Type="http://schemas.openxmlformats.org/officeDocument/2006/relationships/image" Target="file://localhost/Users/lucer/Desktop/NEW%20Image%20powerpoint%20template/parts%20and%20pieces/devos_center_020_book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6335" y="117142"/>
            <a:ext cx="4889781" cy="1470025"/>
          </a:xfrm>
        </p:spPr>
        <p:txBody>
          <a:bodyPr>
            <a:noAutofit/>
          </a:bodyPr>
          <a:lstStyle/>
          <a:p>
            <a:r>
              <a:rPr lang="en-US" dirty="0" smtClean="0"/>
              <a:t>Presentation Cover option 1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27131" y="1705494"/>
            <a:ext cx="4751479" cy="1289050"/>
          </a:xfrm>
          <a:ln>
            <a:noFill/>
          </a:ln>
        </p:spPr>
        <p:txBody>
          <a:bodyPr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949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5" name="130427_Commencement_2O4C2300.jpg" descr="/Users/lucer/Desktop/NEW Image powerpoint template/parts and pieces/130427_Commencement_2O4C2300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87" r="19056" b="4771"/>
          <a:stretch/>
        </p:blipFill>
        <p:spPr>
          <a:xfrm>
            <a:off x="4686300" y="773112"/>
            <a:ext cx="4173538" cy="48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6" name="130613_Kevin_Lehnert_5009.jpg" descr="/Users/lucer/Desktop/NEW Image powerpoint template/parts and pieces/130613_Kevin_Lehnert_5009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8" t="14009" r="16586" b="1"/>
          <a:stretch/>
        </p:blipFill>
        <p:spPr>
          <a:xfrm>
            <a:off x="4875213" y="760414"/>
            <a:ext cx="3975100" cy="481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47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255" y="735356"/>
            <a:ext cx="5331883" cy="629361"/>
          </a:xfrm>
        </p:spPr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58256" y="1471083"/>
            <a:ext cx="4961467" cy="4186987"/>
          </a:xfrm>
        </p:spPr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7" name="130416_Castellanos_Rebeca_285.jpg" descr="/Users/lucer/Desktop/NEW Image powerpoint template/parts and pieces/130416_Castellanos_Rebeca_285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91" t="15288" r="44463" b="5624"/>
          <a:stretch/>
        </p:blipFill>
        <p:spPr>
          <a:xfrm>
            <a:off x="274638" y="764566"/>
            <a:ext cx="3195634" cy="480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682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255" y="735356"/>
            <a:ext cx="5331883" cy="629361"/>
          </a:xfrm>
        </p:spPr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58256" y="1471083"/>
            <a:ext cx="4961467" cy="4186987"/>
          </a:xfrm>
        </p:spPr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/>
              <a:t>[</a:t>
            </a:r>
            <a:r>
              <a:rPr lang="en-US" dirty="0" smtClean="0"/>
              <a:t>Other </a:t>
            </a:r>
            <a:r>
              <a:rPr lang="en-US" dirty="0"/>
              <a:t>photos are available to download and place in your presentation. Please visit </a:t>
            </a:r>
            <a:r>
              <a:rPr lang="en-US" dirty="0" err="1"/>
              <a:t>gvsu.edu</a:t>
            </a:r>
            <a:r>
              <a:rPr lang="en-US" dirty="0"/>
              <a:t>/</a:t>
            </a:r>
            <a:r>
              <a:rPr lang="en-US" dirty="0" err="1"/>
              <a:t>nis</a:t>
            </a:r>
            <a:r>
              <a:rPr lang="en-US" dirty="0"/>
              <a:t>/ for details.]</a:t>
            </a:r>
          </a:p>
        </p:txBody>
      </p:sp>
      <p:pic>
        <p:nvPicPr>
          <p:cNvPr id="5" name="HON150MultiPurposeRoom_150ppi.jpg" descr="/Users/lucer/Desktop/NEW Image powerpoint template/parts and pieces/HON150MultiPurposeRoom_150ppi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"/>
          <a:stretch/>
        </p:blipFill>
        <p:spPr>
          <a:xfrm>
            <a:off x="274638" y="815024"/>
            <a:ext cx="3194384" cy="477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47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About Grand Valley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71083"/>
            <a:ext cx="4652339" cy="4468134"/>
          </a:xfrm>
        </p:spPr>
        <p:txBody>
          <a:bodyPr>
            <a:normAutofit fontScale="70000" lnSpcReduction="20000"/>
          </a:bodyPr>
          <a:lstStyle/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Nearly 25,000 students 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Students from all Michigan counties, dozens of other states, and many foreign countries 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81 undergraduate </a:t>
            </a:r>
            <a:r>
              <a:rPr lang="en-US"/>
              <a:t>and </a:t>
            </a:r>
            <a:r>
              <a:rPr lang="en-US" smtClean="0"/>
              <a:t>32 </a:t>
            </a:r>
            <a:r>
              <a:rPr lang="en-US" dirty="0"/>
              <a:t>graduate degree programs </a:t>
            </a:r>
          </a:p>
          <a:p>
            <a:pPr marL="514350" indent="-457200">
              <a:lnSpc>
                <a:spcPct val="120000"/>
              </a:lnSpc>
              <a:spcBef>
                <a:spcPts val="1200"/>
              </a:spcBef>
            </a:pPr>
            <a:r>
              <a:rPr lang="en-US" dirty="0"/>
              <a:t>Campuses in Allendale, </a:t>
            </a:r>
            <a:r>
              <a:rPr lang="en-US" dirty="0" smtClean="0"/>
              <a:t>        Grand </a:t>
            </a:r>
            <a:r>
              <a:rPr lang="en-US" dirty="0"/>
              <a:t>Rapids, and Holland, </a:t>
            </a:r>
            <a:r>
              <a:rPr lang="en-US" dirty="0" smtClean="0"/>
              <a:t>      and </a:t>
            </a:r>
            <a:r>
              <a:rPr lang="en-US" dirty="0"/>
              <a:t>regional centers in Muskegon and Traverse City. </a:t>
            </a:r>
          </a:p>
          <a:p>
            <a:pPr marL="457200" lvl="1" indent="0">
              <a:lnSpc>
                <a:spcPts val="2100"/>
              </a:lnSpc>
              <a:spcBef>
                <a:spcPts val="0"/>
              </a:spcBef>
              <a:buNone/>
            </a:pPr>
            <a:endParaRPr lang="en-US" sz="1400" i="1" dirty="0" smtClean="0"/>
          </a:p>
          <a:p>
            <a:pPr marL="457200" lvl="1" indent="0">
              <a:lnSpc>
                <a:spcPts val="2100"/>
              </a:lnSpc>
              <a:spcBef>
                <a:spcPts val="0"/>
              </a:spcBef>
              <a:buNone/>
            </a:pPr>
            <a:r>
              <a:rPr lang="en-US" sz="1400" i="1" dirty="0" smtClean="0"/>
              <a:t>[</a:t>
            </a:r>
            <a:r>
              <a:rPr lang="en-US" sz="1400" i="1" dirty="0"/>
              <a:t>other </a:t>
            </a:r>
            <a:r>
              <a:rPr lang="en-US" sz="1400" i="1" dirty="0" smtClean="0"/>
              <a:t>boilerplate copy </a:t>
            </a:r>
            <a:r>
              <a:rPr lang="en-US" sz="1400" i="1" dirty="0"/>
              <a:t>options available at: http://</a:t>
            </a:r>
            <a:r>
              <a:rPr lang="en-US" sz="1400" i="1" dirty="0" err="1" smtClean="0"/>
              <a:t>www.gvsu.edu</a:t>
            </a:r>
            <a:r>
              <a:rPr lang="en-US" sz="1400" i="1" dirty="0" smtClean="0"/>
              <a:t>/identity]</a:t>
            </a:r>
            <a:endParaRPr lang="en-US" sz="1400" i="1" dirty="0"/>
          </a:p>
        </p:txBody>
      </p:sp>
      <p:pic>
        <p:nvPicPr>
          <p:cNvPr id="4" name="New_Map.jpg" descr="/Users/lucer/Desktop/NEW Image powerpoint template/parts and pieces/New_Map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4739" r="1441" b="9967"/>
          <a:stretch/>
        </p:blipFill>
        <p:spPr>
          <a:xfrm>
            <a:off x="5109538" y="1629116"/>
            <a:ext cx="3772525" cy="395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904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rey_powerpoint_title_2.jpg" descr="/Users/lucer/Desktop/NEW Image powerpoint template/parts and pieces/Frey_powerpoint_title_2.jpg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90611" y="501973"/>
            <a:ext cx="488978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Presentation Cover Option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137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255" y="735356"/>
            <a:ext cx="5331883" cy="629361"/>
          </a:xfrm>
        </p:spPr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58256" y="1471083"/>
            <a:ext cx="4961467" cy="4186987"/>
          </a:xfrm>
        </p:spPr>
        <p:txBody>
          <a:bodyPr/>
          <a:lstStyle/>
          <a:p>
            <a:r>
              <a:rPr lang="en-US" sz="3600" dirty="0" smtClean="0"/>
              <a:t>Click to add text</a:t>
            </a:r>
            <a:endParaRPr lang="en-US" sz="3600" dirty="0"/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5" name="Picture 4" descr="fountain_straight copy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05" y="762436"/>
            <a:ext cx="3206496" cy="48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69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255" y="735356"/>
            <a:ext cx="5331883" cy="629361"/>
          </a:xfrm>
        </p:spPr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58256" y="1471083"/>
            <a:ext cx="4961467" cy="4186987"/>
          </a:xfrm>
        </p:spPr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6" name="Picture 5" descr="PP_undergrad_bg_tan-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77" t="11488" r="61856" b="18378"/>
          <a:stretch/>
        </p:blipFill>
        <p:spPr>
          <a:xfrm>
            <a:off x="268576" y="773495"/>
            <a:ext cx="3206496" cy="480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94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5" name="allendale_campus.jpg" descr="/Users/lucer/Desktop/Obama Powerpoint/photos/allendale_campus.jpg"/>
          <p:cNvPicPr>
            <a:picLocks noChangeAspect="1"/>
          </p:cNvPicPr>
          <p:nvPr/>
        </p:nvPicPr>
        <p:blipFill rotWithShape="1">
          <a:blip r:embed="rId2" r:link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8406" y="799509"/>
            <a:ext cx="3620957" cy="478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220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4" name="COOK_DEVOS_DAY_150DPI.jpg" descr="/Users/lucer/Desktop/NEW Image powerpoint template/parts and pieces/COOK_DEVOS_DAY_150DPI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13" t="7548" r="23659" b="2753"/>
          <a:stretch/>
        </p:blipFill>
        <p:spPr>
          <a:xfrm>
            <a:off x="5049443" y="792261"/>
            <a:ext cx="3823095" cy="479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83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5" name="131016_library_atrium-003.jpg" descr="/Users/lucer/Desktop/NEW Image powerpoint template/parts and pieces/131016_library_atrium-003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8" b="1470"/>
          <a:stretch/>
        </p:blipFill>
        <p:spPr>
          <a:xfrm>
            <a:off x="5027218" y="760412"/>
            <a:ext cx="3823095" cy="4813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31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4" name="130823_Seidman_Building-1106.jpg" descr="/Users/lucer/Desktop/NEW Image powerpoint template/parts and pieces/130823_Seidman_Building-1106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0" b="6939"/>
          <a:stretch/>
        </p:blipFill>
        <p:spPr>
          <a:xfrm>
            <a:off x="5092183" y="760414"/>
            <a:ext cx="3767655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7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255" y="735356"/>
            <a:ext cx="5331883" cy="629361"/>
          </a:xfrm>
        </p:spPr>
        <p:txBody>
          <a:bodyPr>
            <a:no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658256" y="1471083"/>
            <a:ext cx="4961467" cy="4186987"/>
          </a:xfrm>
        </p:spPr>
        <p:txBody>
          <a:bodyPr/>
          <a:lstStyle/>
          <a:p>
            <a:r>
              <a:rPr lang="en-US" sz="3600" dirty="0" smtClean="0"/>
              <a:t>Click to add text</a:t>
            </a:r>
          </a:p>
          <a:p>
            <a:pPr lvl="1"/>
            <a:r>
              <a:rPr lang="en-US" dirty="0" smtClean="0"/>
              <a:t>Click to add text</a:t>
            </a:r>
            <a:endParaRPr lang="en-US" dirty="0"/>
          </a:p>
        </p:txBody>
      </p:sp>
      <p:pic>
        <p:nvPicPr>
          <p:cNvPr id="5" name="devos_center_020_book.jpg" descr="/Users/lucer/Desktop/NEW Image powerpoint template/parts and pieces/devos_center_020_book.jpg"/>
          <p:cNvPicPr>
            <a:picLocks noChangeAspect="1"/>
          </p:cNvPicPr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9" t="5650" r="8033" b="4392"/>
          <a:stretch/>
        </p:blipFill>
        <p:spPr>
          <a:xfrm>
            <a:off x="274638" y="777435"/>
            <a:ext cx="3203982" cy="480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3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2167</TotalTime>
  <Words>222</Words>
  <Application>Microsoft Macintosh PowerPoint</Application>
  <PresentationFormat>On-screen Show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Presentation Cover option 1</vt:lpstr>
      <vt:lpstr>PowerPoint Presentation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Click to add title</vt:lpstr>
      <vt:lpstr>About Grand Valley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Steiner</dc:creator>
  <cp:lastModifiedBy>Susan Kieda</cp:lastModifiedBy>
  <cp:revision>84</cp:revision>
  <cp:lastPrinted>2013-10-30T12:15:40Z</cp:lastPrinted>
  <dcterms:created xsi:type="dcterms:W3CDTF">2012-08-29T17:26:34Z</dcterms:created>
  <dcterms:modified xsi:type="dcterms:W3CDTF">2014-02-11T20:50:56Z</dcterms:modified>
</cp:coreProperties>
</file>