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72" r:id="rId4"/>
    <p:sldId id="258" r:id="rId5"/>
    <p:sldId id="261" r:id="rId6"/>
    <p:sldId id="260" r:id="rId7"/>
    <p:sldId id="273" r:id="rId8"/>
    <p:sldId id="264" r:id="rId9"/>
    <p:sldId id="265" r:id="rId10"/>
    <p:sldId id="266" r:id="rId11"/>
    <p:sldId id="269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" y="1"/>
            <a:ext cx="1217396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413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136D64-64FF-1C44-8A0D-A2DF256B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7E393-095B-BD48-A7B5-254C27EA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EA20C-697C-ED44-BF3B-17CE83A7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73961" cy="68579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3145" y="6234897"/>
            <a:ext cx="3657600" cy="486580"/>
          </a:xfrm>
        </p:spPr>
        <p:txBody>
          <a:bodyPr/>
          <a:lstStyle/>
          <a:p>
            <a:fld id="{40BC1670-A1A1-8346-81EC-B707852AFEBF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823" y="6234897"/>
            <a:ext cx="7484963" cy="48658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0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73961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3145" y="6234897"/>
            <a:ext cx="3657600" cy="486580"/>
          </a:xfrm>
        </p:spPr>
        <p:txBody>
          <a:bodyPr/>
          <a:lstStyle/>
          <a:p>
            <a:fld id="{40BC1670-A1A1-8346-81EC-B707852AFEBF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823" y="6234897"/>
            <a:ext cx="7484963" cy="48658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werpoint_title_1.jpg">
            <a:extLst>
              <a:ext uri="{FF2B5EF4-FFF2-40B4-BE49-F238E27FC236}">
                <a16:creationId xmlns:a16="http://schemas.microsoft.com/office/drawing/2014/main" id="{7B8AC24C-5078-0A45-B025-612078EB99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435"/>
            <a:ext cx="12173961" cy="68579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86847" y="6234897"/>
            <a:ext cx="3642165" cy="486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BC1670-A1A1-8346-81EC-B707852AFEBF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555" y="6234897"/>
            <a:ext cx="7423231" cy="486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2759-B920-FF43-A499-D6755137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C6D50-E816-1E4F-BA62-5C9BA81BB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DD6E-71D2-BC4B-B7EE-4C1DDA25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4F083-307C-AB47-B3CD-77E20334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78F42-3EE7-6B4C-98F8-59976F7D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EAC1-0A30-9148-9B32-95C3F4054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2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0232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0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700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659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0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322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9A3AD80A-2CFA-6941-995E-ECEBB910EB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435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38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34473"/>
            <a:ext cx="10972800" cy="666786"/>
          </a:xfrm>
        </p:spPr>
        <p:txBody>
          <a:bodyPr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63958"/>
            <a:ext cx="10972800" cy="39690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538C1-B293-2742-9530-944373C1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5AA5D-E640-8440-A816-8308BD1D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704243"/>
            <a:ext cx="5424668" cy="3836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4032" y="1704241"/>
            <a:ext cx="5378369" cy="38361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5BD5A4A-B91A-0941-8B20-7FDE4EDE58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6/18/21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DC64958-0AF4-244F-9A54-A32A5C0E1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1828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2206908"/>
            <a:ext cx="5424668" cy="34724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4032" y="2206907"/>
            <a:ext cx="5378369" cy="3472407"/>
          </a:xfr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5D822D-FB6E-364C-96F9-CEB6620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305" y="1528234"/>
            <a:ext cx="4953961" cy="539751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1BA465-3D1A-D44E-A344-DC3494C804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585" y="1528234"/>
            <a:ext cx="4930815" cy="5397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5BD5A4A-B91A-0941-8B20-7FDE4EDE58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6/18/21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DC64958-0AF4-244F-9A54-A32A5C0E1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4862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ED1D5-513A-B04B-A4FA-4A46389E210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1018"/>
            <a:ext cx="10972800" cy="7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7620"/>
            <a:ext cx="10972800" cy="399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20245" y="6234897"/>
            <a:ext cx="1118887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40BC1670-A1A1-8346-81EC-B707852AFEBF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119" y="6234897"/>
            <a:ext cx="4399667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189" rtl="0" eaLnBrk="1" latinLnBrk="0" hangingPunct="1">
        <a:spcBef>
          <a:spcPct val="0"/>
        </a:spcBef>
        <a:buNone/>
        <a:defRPr sz="3733" b="1" i="0" kern="1200">
          <a:solidFill>
            <a:srgbClr val="0049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vsu.edu/ucomm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EB4C-0BBB-C74C-BBAF-6CD6D6BD4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1FB6266-64EF-D947-9408-7EA84EC4EB7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683347" y="571019"/>
            <a:ext cx="3899053" cy="4970416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6538701-B03B-934B-BB45-E6916207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1018"/>
            <a:ext cx="6504972" cy="79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CC593E-CEE4-8A4F-B18F-F6AA9669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4243"/>
            <a:ext cx="6504973" cy="38361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0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C9A0030-3866-B24E-9FF5-094182D3968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9600" y="571017"/>
            <a:ext cx="3284337" cy="497041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1D6C0A-A591-274C-9519-8BF2F75D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02" y="571018"/>
            <a:ext cx="7285097" cy="79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0D75CB-B766-B445-A56E-8921D61A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304" y="1705262"/>
            <a:ext cx="7285097" cy="38361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E8D4109-05FE-DD4B-AB20-F1C9B124751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464685" y="560442"/>
            <a:ext cx="4117716" cy="4979973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3ABA9DB-F55C-A245-8DA6-73014D0B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1018"/>
            <a:ext cx="6254044" cy="79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7E77FA-4851-DF4C-8241-CF8D651D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4243"/>
            <a:ext cx="6254045" cy="38361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D3457-8909-F942-9C75-9751F9C4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2C6F4A-E571-9141-AC2C-F8CCD4B7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&gt; “New Slide” dropdown arrow</a:t>
            </a:r>
          </a:p>
          <a:p>
            <a:r>
              <a:rPr lang="en-US" dirty="0"/>
              <a:t>Home &gt; “Layout” dropdown next to New Slide (near “Reset” and “Section”)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599" y="1704243"/>
            <a:ext cx="7066845" cy="3836172"/>
          </a:xfrm>
        </p:spPr>
        <p:txBody>
          <a:bodyPr/>
          <a:lstStyle/>
          <a:p>
            <a:r>
              <a:rPr lang="en-US" dirty="0"/>
              <a:t>University Communications provides a wide range of communication services to the university, including photography. Please visit </a:t>
            </a:r>
            <a:r>
              <a:rPr lang="en-US" dirty="0">
                <a:hlinkClick r:id="rId2"/>
              </a:rPr>
              <a:t>https://www.gvsu.edu/ucomm/</a:t>
            </a:r>
            <a:r>
              <a:rPr lang="en-US" dirty="0"/>
              <a:t> for more information.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AFD080-DC4F-C641-ABCD-85900FF1797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8262874" y="571019"/>
            <a:ext cx="3319527" cy="4970416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D41FEE8-22DA-0A49-8FDB-8AD82053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1018"/>
            <a:ext cx="7066844" cy="793700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FOR DIFFERENT PHOTOS?</a:t>
            </a:r>
          </a:p>
        </p:txBody>
      </p:sp>
    </p:spTree>
    <p:extLst>
      <p:ext uri="{BB962C8B-B14F-4D97-AF65-F5344CB8AC3E}">
        <p14:creationId xmlns:p14="http://schemas.microsoft.com/office/powerpoint/2010/main" val="97999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92FB5C4-B9F1-1C44-9AC8-BB2763B5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4243"/>
            <a:ext cx="6983393" cy="38361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509E1FF-2C0B-D645-96CC-AEC3E51272A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8262936" y="571019"/>
            <a:ext cx="3319465" cy="4970416"/>
          </a:xfr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A80B5ED-5260-3F48-94ED-C24194F5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6983392" cy="7937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5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B4B9F7-77D4-164F-93E6-EC7D96E9BD1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9600" y="571018"/>
            <a:ext cx="3403747" cy="5123727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66D4506-0501-2E4C-831C-F3E63843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143" y="571018"/>
            <a:ext cx="7080011" cy="79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97A606-8D56-7946-AB5D-A87303D1A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143" y="1704243"/>
            <a:ext cx="7080011" cy="39905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3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C913F8-C203-C44C-B7B3-F85B5397F3A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731967" y="571019"/>
            <a:ext cx="3766839" cy="4969397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C7589B9-CA05-7849-ADEF-6478D807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6474107" cy="79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F28EE4-247E-8D4C-9FC6-78E6EFC2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4243"/>
            <a:ext cx="6474108" cy="38361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9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7CE5BA-157A-424D-8D30-CFDE6A063D9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9599" y="571019"/>
            <a:ext cx="3951744" cy="4970416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B245263-60A3-6C43-834B-69B0510A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413" y="571018"/>
            <a:ext cx="6458673" cy="79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71EC58-281C-FE40-B98C-92875077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411" y="1704243"/>
            <a:ext cx="6458675" cy="38361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D2B4AB-A571-0B4B-90AF-3FB6DA2F19B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634269" y="571019"/>
            <a:ext cx="3948131" cy="4970416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7BC9FD3-BF5F-514D-8895-BA918D98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6427808" cy="79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EEB085-C299-F044-BBEF-B335FBF5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4243"/>
            <a:ext cx="6427809" cy="38361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8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F2D84-9C65-C24A-BD8B-F870A217B7A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9599" y="571019"/>
            <a:ext cx="3313611" cy="4970416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449E6B-18F0-4F4F-9106-5E18F1F7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291" y="571018"/>
            <a:ext cx="6906228" cy="79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51DCD-DC58-2C4A-ABCA-47A8D9C4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290" y="1704243"/>
            <a:ext cx="6906229" cy="38361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73850"/>
      </p:ext>
    </p:extLst>
  </p:cSld>
  <p:clrMapOvr>
    <a:masterClrMapping/>
  </p:clrMapOvr>
</p:sld>
</file>

<file path=ppt/theme/theme1.xml><?xml version="1.0" encoding="utf-8"?>
<a:theme xmlns:a="http://schemas.openxmlformats.org/drawingml/2006/main" name="Core">
  <a:themeElements>
    <a:clrScheme name="Core">
      <a:dk1>
        <a:srgbClr val="004886"/>
      </a:dk1>
      <a:lt1>
        <a:srgbClr val="FFFFFF"/>
      </a:lt1>
      <a:dk2>
        <a:srgbClr val="00A3DA"/>
      </a:dk2>
      <a:lt2>
        <a:srgbClr val="D0E1EB"/>
      </a:lt2>
      <a:accent1>
        <a:srgbClr val="87939A"/>
      </a:accent1>
      <a:accent2>
        <a:srgbClr val="3C479E"/>
      </a:accent2>
      <a:accent3>
        <a:srgbClr val="58D297"/>
      </a:accent3>
      <a:accent4>
        <a:srgbClr val="57A0D8"/>
      </a:accent4>
      <a:accent5>
        <a:srgbClr val="90DDFB"/>
      </a:accent5>
      <a:accent6>
        <a:srgbClr val="173570"/>
      </a:accent6>
      <a:hlink>
        <a:srgbClr val="5F259D"/>
      </a:hlink>
      <a:folHlink>
        <a:srgbClr val="B23A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</Template>
  <TotalTime>2</TotalTime>
  <Words>67</Words>
  <Application>Microsoft Macintosh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Core</vt:lpstr>
      <vt:lpstr>PowerPoint Presentation</vt:lpstr>
      <vt:lpstr>SLIDE LAYOUT OPTIONS</vt:lpstr>
      <vt:lpstr>LOOKING FOR DIFFERENT PHOTOS?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Vander Heide</dc:creator>
  <cp:lastModifiedBy>Microsoft Office User</cp:lastModifiedBy>
  <cp:revision>2</cp:revision>
  <dcterms:created xsi:type="dcterms:W3CDTF">2018-08-23T19:17:12Z</dcterms:created>
  <dcterms:modified xsi:type="dcterms:W3CDTF">2021-06-18T18:35:17Z</dcterms:modified>
</cp:coreProperties>
</file>