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1" r:id="rId3"/>
    <p:sldId id="277" r:id="rId4"/>
    <p:sldId id="258" r:id="rId5"/>
    <p:sldId id="261" r:id="rId6"/>
    <p:sldId id="260" r:id="rId7"/>
    <p:sldId id="264" r:id="rId8"/>
    <p:sldId id="273" r:id="rId9"/>
    <p:sldId id="266" r:id="rId10"/>
    <p:sldId id="265" r:id="rId11"/>
    <p:sldId id="274" r:id="rId12"/>
    <p:sldId id="275" r:id="rId13"/>
    <p:sldId id="269" r:id="rId14"/>
    <p:sldId id="27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5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39" autoAdjust="0"/>
  </p:normalViewPr>
  <p:slideViewPr>
    <p:cSldViewPr snapToGrid="0" snapToObjects="1">
      <p:cViewPr>
        <p:scale>
          <a:sx n="125" d="100"/>
          <a:sy n="125" d="100"/>
        </p:scale>
        <p:origin x="1784" y="176"/>
      </p:cViewPr>
      <p:guideLst>
        <p:guide orient="horz" pos="47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file://localhost/Users/lucer/Desktop/NEW%20Image%20powerpoint%20template/parts%20and%20pieces/powerpoint_title_1.jp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 descr="/Users/lucer/Desktop/NEW Image powerpoint template/parts and pieces/powerpoint_titl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131" y="356721"/>
            <a:ext cx="4751479" cy="1229783"/>
          </a:xfrm>
          <a:noFill/>
          <a:ln>
            <a:noFill/>
          </a:ln>
        </p:spPr>
        <p:txBody>
          <a:bodyPr/>
          <a:lstStyle>
            <a:lvl1pPr algn="l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131" y="1872254"/>
            <a:ext cx="4751479" cy="1289050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35356"/>
            <a:ext cx="5331883" cy="6293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83"/>
            <a:ext cx="5331882" cy="41869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3/9/17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campaign powerpoint_footer_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5356"/>
            <a:ext cx="8229600" cy="62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083"/>
            <a:ext cx="8229600" cy="41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F83-C0BE-174A-B22A-4D787F632318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  <p:sldLayoutId id="214748365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file://localhost/Users/lucer/Desktop/NEW%20Image%20powerpoint%20template/parts%20and%20pieces/powerpoint_title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file://localhost/Users/lucer/Desktop/NEW%20Image%20powerpoint%20template/parts%20and%20pieces/devos_center_020_book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file://localhost/Users/lucer/Desktop/NEW%20Image%20powerpoint%20template/parts%20and%20pieces/130427_Commencement_2O4C2300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file://localhost/Users/lucer/Desktop/NEW%20Image%20powerpoint%20template/parts%20and%20pieces/130613_Kevin_Lehnert_500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file://localhost/Users/lucer/Desktop/NEW%20Image%20powerpoint%20template/parts%20and%20pieces/130416_Castellanos_Rebeca_28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file://localhost/Users/lucer/Desktop/NEW%20Image%20powerpoint%20template/parts%20and%20pieces/HON150MultiPurposeRoom_150ppi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lucer/Desktop/NEW%20Image%20powerpoint%20template/parts%20and%20pieces/Frey_powerpoint_title_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file://localhost/Users/lucer/Desktop/Obama%20Powerpoint/photos/allendale_campus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file://localhost/Users/lucer/Desktop/NEW%20Image%20powerpoint%20template/parts%20and%20pieces/COOK_DEVOS_DAY_150DPI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file://localhost/Users/lucer/Desktop/NEW%20Image%20powerpoint%20template/parts%20and%20pieces/131016_library_atrium-00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file://localhost/Users/lucer/Desktop/NEW%20Image%20powerpoint%20template/parts%20and%20pieces/130823_Seidman_Building-110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title_1.jpg" descr="Allendale Campus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90611" y="501973"/>
            <a:ext cx="488978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Presentation Cover Option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vos_center_020_book.jpg" descr="Beckering Family Carillon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5650" r="8033" b="4392"/>
          <a:stretch/>
        </p:blipFill>
        <p:spPr>
          <a:xfrm>
            <a:off x="274638" y="777435"/>
            <a:ext cx="3203982" cy="48089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30427_Commencement_2O4C2300.jpg" descr="President Haas and a student at graduation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r="19056" b="4771"/>
          <a:stretch/>
        </p:blipFill>
        <p:spPr>
          <a:xfrm>
            <a:off x="4686300" y="773112"/>
            <a:ext cx="4173538" cy="48006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0613_Kevin_Lehnert_5009.jpg" descr="Two students and a faculty member talki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t="14009" r="16586" b="1"/>
          <a:stretch/>
        </p:blipFill>
        <p:spPr>
          <a:xfrm>
            <a:off x="4875213" y="760414"/>
            <a:ext cx="3975100" cy="4813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30416_Castellanos_Rebeca_285.jpg" descr="Student and faculty member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5288" r="44463" b="5624"/>
          <a:stretch/>
        </p:blipFill>
        <p:spPr>
          <a:xfrm>
            <a:off x="274638" y="764566"/>
            <a:ext cx="3195634" cy="48091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N150MultiPurposeRoom_150ppi.jpg" descr="Three students talki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/>
          <a:stretch/>
        </p:blipFill>
        <p:spPr>
          <a:xfrm>
            <a:off x="274638" y="815024"/>
            <a:ext cx="3194384" cy="47713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/>
              <a:t>[</a:t>
            </a:r>
            <a:r>
              <a:rPr lang="en-US" dirty="0" smtClean="0"/>
              <a:t>Other </a:t>
            </a:r>
            <a:r>
              <a:rPr lang="en-US" dirty="0"/>
              <a:t>photos are available to download and place in your presentation. Please visit </a:t>
            </a:r>
            <a:r>
              <a:rPr lang="en-US" dirty="0" err="1"/>
              <a:t>gvsu.edu</a:t>
            </a:r>
            <a:r>
              <a:rPr lang="en-US" dirty="0"/>
              <a:t>/</a:t>
            </a:r>
            <a:r>
              <a:rPr lang="en-US" dirty="0" err="1"/>
              <a:t>nis</a:t>
            </a:r>
            <a:r>
              <a:rPr lang="en-US" dirty="0"/>
              <a:t>/ for details.]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38" y="1631686"/>
            <a:ext cx="3772524" cy="39489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1083"/>
            <a:ext cx="4652339" cy="4468134"/>
          </a:xfrm>
        </p:spPr>
        <p:txBody>
          <a:bodyPr>
            <a:normAutofit fontScale="70000" lnSpcReduction="20000"/>
          </a:bodyPr>
          <a:lstStyle/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More than 25,000 students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Students from all Michigan counties, dozens of other states, and many foreign countries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88 undergraduate and 37 graduate degree programs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Campuses in Allendale,         Grand Rapids, and Holland,       and regional centers in Detroit, Muskegon, and Traverse City. </a:t>
            </a:r>
          </a:p>
          <a:p>
            <a:pPr marL="457200" lvl="1" indent="0">
              <a:lnSpc>
                <a:spcPts val="2100"/>
              </a:lnSpc>
              <a:spcBef>
                <a:spcPts val="0"/>
              </a:spcBef>
              <a:buNone/>
            </a:pPr>
            <a:endParaRPr lang="en-US" sz="1400" i="1" dirty="0"/>
          </a:p>
          <a:p>
            <a:pPr marL="457200" lvl="1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400" i="1" dirty="0"/>
              <a:t>[other boilerplate copy options available at: http://</a:t>
            </a:r>
            <a:r>
              <a:rPr lang="en-US" sz="1400" i="1" dirty="0" err="1"/>
              <a:t>www.gvsu.edu</a:t>
            </a:r>
            <a:r>
              <a:rPr lang="en-US" sz="1400" i="1" dirty="0"/>
              <a:t>/identity]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About Grand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y_powerpoint_title_2.jpg" descr="Richard M. DeVos Center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90611" y="501973"/>
            <a:ext cx="488978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Presentation Cover Option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idmanBld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53692"/>
            <a:ext cx="9144000" cy="51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GRAND VALLEY STATE UNIVERSITY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0" y="624238"/>
            <a:ext cx="73533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Presentation Cover </a:t>
            </a:r>
            <a:br>
              <a:rPr lang="en-US" dirty="0" smtClean="0"/>
            </a:br>
            <a:r>
              <a:rPr lang="en-US" dirty="0" smtClean="0"/>
              <a:t>Option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untain on the Allendale Campu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5" y="762436"/>
            <a:ext cx="3206496" cy="48097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  <a:endParaRPr lang="en-US" sz="3600" dirty="0"/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lcome arch on the Allendale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11488" r="61856" b="18378"/>
          <a:stretch/>
        </p:blipFill>
        <p:spPr>
          <a:xfrm>
            <a:off x="268576" y="773495"/>
            <a:ext cx="3206496" cy="48097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lendale_campus.jpg" descr="Allendale Campus"/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06" y="799509"/>
            <a:ext cx="3620957" cy="47880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OK_DEVOS_DAY_150DPI.jpg" descr="Cook DeVos Center for Health Sciences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7548" r="23659" b="2753"/>
          <a:stretch/>
        </p:blipFill>
        <p:spPr>
          <a:xfrm>
            <a:off x="5049443" y="792261"/>
            <a:ext cx="3823095" cy="47909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31016_library_atrium-003.jpg" descr="Mary Idema Pew Library atrium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470"/>
          <a:stretch/>
        </p:blipFill>
        <p:spPr>
          <a:xfrm>
            <a:off x="5027218" y="760412"/>
            <a:ext cx="3823095" cy="4813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0823_Seidman_Building-1106.jpg" descr="L. William Seidman Center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6939"/>
          <a:stretch/>
        </p:blipFill>
        <p:spPr>
          <a:xfrm>
            <a:off x="5092183" y="760414"/>
            <a:ext cx="3767655" cy="482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225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About Grand Valley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Margaret Ensing</cp:lastModifiedBy>
  <cp:revision>103</cp:revision>
  <cp:lastPrinted>2016-11-18T15:35:52Z</cp:lastPrinted>
  <dcterms:created xsi:type="dcterms:W3CDTF">2012-08-29T17:26:34Z</dcterms:created>
  <dcterms:modified xsi:type="dcterms:W3CDTF">2017-03-09T16:51:15Z</dcterms:modified>
</cp:coreProperties>
</file>