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985000" cy="9271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2272" y="592"/>
      </p:cViewPr>
      <p:guideLst>
        <p:guide orient="horz" pos="17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60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8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3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2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7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5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8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0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3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7F46E-BE18-DC44-B1B2-FB018169E3D0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D50EA-D330-994A-9C85-AC9C45D3A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mailto:blackmas@gvsu.edu" TargetMode="External"/><Relationship Id="rId12" Type="http://schemas.openxmlformats.org/officeDocument/2006/relationships/hyperlink" Target="mailto:burgm@gvsu.edu" TargetMode="External"/><Relationship Id="rId13" Type="http://schemas.openxmlformats.org/officeDocument/2006/relationships/hyperlink" Target="mailto:thorpep@gvsu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vsu.edu/cmb/cell-and-molecular-biology-faculty-20.htm" TargetMode="External"/><Relationship Id="rId3" Type="http://schemas.openxmlformats.org/officeDocument/2006/relationships/hyperlink" Target="mailto:christmi@gvsu.edu" TargetMode="External"/><Relationship Id="rId4" Type="http://schemas.openxmlformats.org/officeDocument/2006/relationships/hyperlink" Target="mailto:dietrima@gvsu.edu" TargetMode="External"/><Relationship Id="rId5" Type="http://schemas.openxmlformats.org/officeDocument/2006/relationships/hyperlink" Target="mailto:hartdaw@gvsu.edu" TargetMode="External"/><Relationship Id="rId6" Type="http://schemas.openxmlformats.org/officeDocument/2006/relationships/hyperlink" Target="mailto:khoos@gvsu.edu" TargetMode="External"/><Relationship Id="rId7" Type="http://schemas.openxmlformats.org/officeDocument/2006/relationships/hyperlink" Target="mailto:patelo@gvsu.edu" TargetMode="External"/><Relationship Id="rId8" Type="http://schemas.openxmlformats.org/officeDocument/2006/relationships/hyperlink" Target="mailto:stavesm@gvsu.edu" TargetMode="External"/><Relationship Id="rId9" Type="http://schemas.openxmlformats.org/officeDocument/2006/relationships/hyperlink" Target="mailto:szarecka@gvsu.edu" TargetMode="External"/><Relationship Id="rId10" Type="http://schemas.openxmlformats.org/officeDocument/2006/relationships/hyperlink" Target="mailto:tsoup@gvs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1640"/>
            <a:ext cx="7772400" cy="572861"/>
          </a:xfrm>
        </p:spPr>
        <p:txBody>
          <a:bodyPr>
            <a:normAutofit fontScale="90000"/>
          </a:bodyPr>
          <a:lstStyle/>
          <a:p>
            <a:pPr>
              <a:spcAft>
                <a:spcPts val="2400"/>
              </a:spcAft>
            </a:pP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600" b="1" dirty="0" smtClean="0"/>
              <a:t>More information available at the faculty website: </a:t>
            </a:r>
            <a:br>
              <a:rPr lang="en-US" sz="1600" b="1" dirty="0" smtClean="0"/>
            </a:br>
            <a:r>
              <a:rPr lang="en-US" sz="1600" b="1" dirty="0" smtClean="0">
                <a:hlinkClick r:id="rId2"/>
              </a:rPr>
              <a:t>www.gvsu.edu/cmb/cell-and-molecular-biology-faculty-20.htm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16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2172"/>
              </p:ext>
            </p:extLst>
          </p:nvPr>
        </p:nvGraphicFramePr>
        <p:xfrm>
          <a:off x="147258" y="1271632"/>
          <a:ext cx="8871856" cy="5362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351"/>
                <a:gridCol w="2811439"/>
                <a:gridCol w="1965277"/>
                <a:gridCol w="1553789"/>
              </a:tblGrid>
              <a:tr h="3840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Faculty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General Research Area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E-mail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Office</a:t>
                      </a:r>
                      <a:endParaRPr lang="en-US" sz="1600" dirty="0"/>
                    </a:p>
                  </a:txBody>
                  <a:tcPr/>
                </a:tc>
              </a:tr>
              <a:tr h="415887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Matt Christians</a:t>
                      </a:r>
                      <a:r>
                        <a:rPr lang="en-US" sz="1400" b="1" baseline="0" dirty="0" smtClean="0"/>
                        <a:t> (CMB)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Protein Degradation</a:t>
                      </a:r>
                      <a:r>
                        <a:rPr lang="en-US" sz="1400" b="1" baseline="0" dirty="0" smtClean="0"/>
                        <a:t> in Plants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hlinkClick r:id="rId3"/>
                        </a:rPr>
                        <a:t>christmi@gvsu.edu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3357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KHS</a:t>
                      </a:r>
                      <a:endParaRPr lang="en-US" sz="1400" b="1" dirty="0"/>
                    </a:p>
                  </a:txBody>
                  <a:tcPr/>
                </a:tc>
              </a:tr>
              <a:tr h="43672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Margaret Dietrich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(CMB &amp; BIO)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Plant Signal Transduction &amp;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Development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b="1" dirty="0" err="1" smtClean="0">
                          <a:hlinkClick r:id="rId4"/>
                        </a:rPr>
                        <a:t>dietrima@gvsu.edu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3349</a:t>
                      </a:r>
                      <a:r>
                        <a:rPr lang="en-US" sz="1400" b="1" baseline="0" dirty="0" smtClean="0"/>
                        <a:t> KHS</a:t>
                      </a:r>
                      <a:endParaRPr lang="en-US" sz="1400" b="1" dirty="0"/>
                    </a:p>
                  </a:txBody>
                  <a:tcPr/>
                </a:tc>
              </a:tr>
              <a:tr h="43672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Dawn Clifford Hart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(CMB)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Cell</a:t>
                      </a:r>
                      <a:r>
                        <a:rPr lang="en-US" sz="1400" b="1" baseline="0" dirty="0" smtClean="0"/>
                        <a:t> Division Cytoskeleton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 smtClean="0">
                          <a:hlinkClick r:id="rId5"/>
                        </a:rPr>
                        <a:t>hartdaw@gvsu.edu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3363 KHS</a:t>
                      </a:r>
                      <a:endParaRPr lang="en-US" sz="1400" b="1" dirty="0"/>
                    </a:p>
                  </a:txBody>
                  <a:tcPr/>
                </a:tc>
              </a:tr>
              <a:tr h="43672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Sok Kean Khoo (CMB)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Molecular Genetics</a:t>
                      </a:r>
                      <a:r>
                        <a:rPr lang="en-US" sz="1400" b="1" baseline="0" dirty="0" smtClean="0"/>
                        <a:t> &amp; Genomics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  <a:hlinkClick r:id="rId6"/>
                        </a:rPr>
                        <a:t>khoos@gvsu.edu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554 </a:t>
                      </a:r>
                      <a:r>
                        <a:rPr lang="en-US" sz="1400" b="1" dirty="0" smtClean="0"/>
                        <a:t>CHS</a:t>
                      </a:r>
                      <a:endParaRPr lang="en-US" sz="1400" b="1" dirty="0"/>
                    </a:p>
                  </a:txBody>
                  <a:tcPr/>
                </a:tc>
              </a:tr>
              <a:tr h="450376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Osman</a:t>
                      </a:r>
                      <a:r>
                        <a:rPr lang="en-US" sz="1400" b="1" baseline="0" dirty="0" smtClean="0"/>
                        <a:t> Patel (CMB)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Reproductive Biology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hlinkClick r:id="rId7"/>
                        </a:rPr>
                        <a:t>patelo@gvsu.edu</a:t>
                      </a:r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3361 KHS</a:t>
                      </a:r>
                      <a:endParaRPr lang="en-US" sz="1400" b="1" dirty="0"/>
                    </a:p>
                  </a:txBody>
                  <a:tcPr/>
                </a:tc>
              </a:tr>
              <a:tr h="360687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Mark Staves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(CMB &amp; BIO)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Plant Gravity</a:t>
                      </a:r>
                      <a:r>
                        <a:rPr lang="en-US" sz="1400" b="1" baseline="0" dirty="0" smtClean="0"/>
                        <a:t> Sensing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 smtClean="0">
                          <a:hlinkClick r:id="rId8"/>
                        </a:rPr>
                        <a:t>stavesm@gvsu.edu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3300D KHS</a:t>
                      </a:r>
                      <a:endParaRPr lang="en-US" sz="1400" b="1" dirty="0"/>
                    </a:p>
                  </a:txBody>
                  <a:tcPr/>
                </a:tc>
              </a:tr>
              <a:tr h="416257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Agnieszka Szarecka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(CMB)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Computational</a:t>
                      </a:r>
                      <a:r>
                        <a:rPr lang="en-US" sz="1400" b="1" baseline="0" dirty="0" smtClean="0"/>
                        <a:t> Modeling of Biomolecules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szarecka@gvsu.edu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3359 KHS</a:t>
                      </a:r>
                      <a:endParaRPr lang="en-US" sz="1400" b="1" dirty="0"/>
                    </a:p>
                  </a:txBody>
                  <a:tcPr/>
                </a:tc>
              </a:tr>
              <a:tr h="49132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Pei-Lan</a:t>
                      </a:r>
                      <a:r>
                        <a:rPr lang="en-US" sz="1400" b="1" baseline="0" dirty="0" smtClean="0"/>
                        <a:t> Tsou (CMB)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Signal</a:t>
                      </a:r>
                      <a:r>
                        <a:rPr lang="en-US" sz="1400" b="1" baseline="0" dirty="0" smtClean="0"/>
                        <a:t> Transduction in Plants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b="1" u="none" dirty="0" err="1" smtClean="0">
                          <a:solidFill>
                            <a:schemeClr val="tx1"/>
                          </a:solidFill>
                          <a:hlinkClick r:id="rId10"/>
                        </a:rPr>
                        <a:t>tsoup@gvsu.edu</a:t>
                      </a:r>
                      <a:endParaRPr lang="en-US" sz="1400" b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3365 KHS</a:t>
                      </a:r>
                      <a:endParaRPr lang="en-US" sz="1400" b="1" dirty="0"/>
                    </a:p>
                  </a:txBody>
                  <a:tcPr/>
                </a:tc>
              </a:tr>
              <a:tr h="43672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Sheila Blackman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(BIO &amp; CMB)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Plant</a:t>
                      </a:r>
                      <a:r>
                        <a:rPr lang="en-US" sz="1400" b="1" baseline="0" dirty="0" smtClean="0"/>
                        <a:t> Development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 smtClean="0">
                          <a:hlinkClick r:id="rId11"/>
                        </a:rPr>
                        <a:t>blackmas@gvsu.edu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3377 KHS</a:t>
                      </a:r>
                      <a:endParaRPr lang="en-US" sz="1400" b="1" dirty="0"/>
                    </a:p>
                  </a:txBody>
                  <a:tcPr/>
                </a:tc>
              </a:tr>
              <a:tr h="504967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Martin Burg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(BMS &amp; </a:t>
                      </a:r>
                      <a:r>
                        <a:rPr lang="en-US" sz="1400" b="1" smtClean="0"/>
                        <a:t>CMB)</a:t>
                      </a:r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Genetics &amp; Molecular</a:t>
                      </a:r>
                      <a:r>
                        <a:rPr lang="en-US" sz="1400" b="1" baseline="0" dirty="0" smtClean="0"/>
                        <a:t> Biology of Photoreceptor Function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hlinkClick r:id="rId12"/>
                        </a:rPr>
                        <a:t>burgm@gvsu.edu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209</a:t>
                      </a:r>
                      <a:r>
                        <a:rPr lang="en-US" sz="1400" b="1" baseline="0" dirty="0" smtClean="0"/>
                        <a:t> Henry</a:t>
                      </a:r>
                      <a:endParaRPr lang="en-US" sz="1400" b="1" dirty="0"/>
                    </a:p>
                  </a:txBody>
                  <a:tcPr/>
                </a:tc>
              </a:tr>
              <a:tr h="395785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Patrick Thorpe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(BIO &amp; CMB)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Evolution of Genes &amp; Behavior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hlinkClick r:id="rId13"/>
                        </a:rPr>
                        <a:t>thorpep@gvsu.edu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3390J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KHS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7445" y="163773"/>
            <a:ext cx="7771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Cell &amp; Molecular </a:t>
            </a:r>
            <a:r>
              <a:rPr lang="en-US" b="1" dirty="0" smtClean="0"/>
              <a:t>Biology Department: </a:t>
            </a:r>
            <a:r>
              <a:rPr lang="en-US" b="1" dirty="0"/>
              <a:t>Faculty Research Interests &amp; Contact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67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161</Words>
  <Application>Microsoft Macintosh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More information available at the faculty website:  www.gvsu.edu/cmb/cell-and-molecular-biology-faculty-20.htm 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&amp; Molecular Biology: Faculty Research Interests and Contact Info More information available at faculty website:  www.gvsu.edu/cmb/cell-and-molecular-biology-faculty-20.htm</dc:title>
  <dc:creator>Dawn Hart</dc:creator>
  <cp:lastModifiedBy>Matthew Christians</cp:lastModifiedBy>
  <cp:revision>28</cp:revision>
  <cp:lastPrinted>2017-10-03T16:58:26Z</cp:lastPrinted>
  <dcterms:created xsi:type="dcterms:W3CDTF">2011-10-04T00:44:11Z</dcterms:created>
  <dcterms:modified xsi:type="dcterms:W3CDTF">2017-10-03T17:00:46Z</dcterms:modified>
</cp:coreProperties>
</file>