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0C273C-3718-423F-9505-CF5691764696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3B5E6C-A250-49FA-8188-E02E6E3F0D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works.gvsu.ed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vsu.edu/gs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Thesis and Dissertation: Selecting a Topic and Getting Started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1752600"/>
          </a:xfrm>
        </p:spPr>
        <p:txBody>
          <a:bodyPr/>
          <a:lstStyle/>
          <a:p>
            <a:pPr marR="0" algn="ctr"/>
            <a:r>
              <a:rPr lang="en-US" dirty="0" smtClean="0"/>
              <a:t>Jeffrey A. Potteiger, Ph.D., FACSM</a:t>
            </a:r>
          </a:p>
          <a:p>
            <a:pPr marR="0" algn="ctr"/>
            <a:r>
              <a:rPr lang="en-US" dirty="0" smtClean="0"/>
              <a:t>Dean, Office of Graduate Studies</a:t>
            </a:r>
          </a:p>
          <a:p>
            <a:pPr marR="0" algn="ctr"/>
            <a:r>
              <a:rPr lang="en-US" dirty="0" smtClean="0"/>
              <a:t>Grand Valley State University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Outline for thesis/dissertation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Subjects</a:t>
            </a:r>
          </a:p>
          <a:p>
            <a:pPr lvl="1"/>
            <a:r>
              <a:rPr lang="en-US" dirty="0" smtClean="0"/>
              <a:t>What group (people, animals, cells, bacteria) will participate in your investigation</a:t>
            </a:r>
          </a:p>
          <a:p>
            <a:r>
              <a:rPr lang="en-US" sz="2800" dirty="0" smtClean="0"/>
              <a:t>Variables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variables are you going to control or manipulate and what variables are you going to measure (independent and dependant)</a:t>
            </a:r>
          </a:p>
          <a:p>
            <a:r>
              <a:rPr lang="en-US" sz="2800" dirty="0" smtClean="0"/>
              <a:t>Design and methods</a:t>
            </a:r>
          </a:p>
          <a:p>
            <a:pPr lvl="1"/>
            <a:r>
              <a:rPr lang="en-US" dirty="0" smtClean="0"/>
              <a:t>Describe exactly (in short form) what you plan to do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6675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Outline for thesis/dissertation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Equipment</a:t>
            </a:r>
          </a:p>
          <a:p>
            <a:pPr lvl="1"/>
            <a:r>
              <a:rPr lang="en-US" dirty="0" smtClean="0"/>
              <a:t>What is the equipment you plan to use</a:t>
            </a:r>
          </a:p>
          <a:p>
            <a:r>
              <a:rPr lang="en-US" sz="2800" dirty="0" smtClean="0"/>
              <a:t>Budget</a:t>
            </a:r>
          </a:p>
          <a:p>
            <a:pPr lvl="1"/>
            <a:r>
              <a:rPr lang="en-US" dirty="0" smtClean="0"/>
              <a:t>Is there any cost to performing this project</a:t>
            </a:r>
          </a:p>
          <a:p>
            <a:r>
              <a:rPr lang="en-US" sz="2800" dirty="0" smtClean="0"/>
              <a:t>Previous experience</a:t>
            </a:r>
          </a:p>
          <a:p>
            <a:pPr lvl="1"/>
            <a:r>
              <a:rPr lang="en-US" dirty="0" smtClean="0"/>
              <a:t>Do you have the necessary skills to conduct this research</a:t>
            </a:r>
          </a:p>
          <a:p>
            <a:r>
              <a:rPr lang="en-US" sz="2800" dirty="0" smtClean="0"/>
              <a:t>Collaboration</a:t>
            </a:r>
          </a:p>
          <a:p>
            <a:pPr lvl="1"/>
            <a:r>
              <a:rPr lang="en-US" dirty="0" smtClean="0"/>
              <a:t>Will other individuals help with the project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Outline for thesis/dissertation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collection</a:t>
            </a:r>
          </a:p>
          <a:p>
            <a:pPr lvl="1"/>
            <a:r>
              <a:rPr lang="en-US" dirty="0" smtClean="0"/>
              <a:t>Provide an outline of your data collection procedures</a:t>
            </a:r>
          </a:p>
          <a:p>
            <a:r>
              <a:rPr lang="en-US" sz="2800" dirty="0" smtClean="0"/>
              <a:t>Data analysis</a:t>
            </a:r>
          </a:p>
          <a:p>
            <a:pPr lvl="1"/>
            <a:r>
              <a:rPr lang="en-US" dirty="0" smtClean="0"/>
              <a:t>Provide information on the most appropriate data analysis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Tips for getting started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Talk with a professor for whom you have written a paper (presumably a good one) to see if the paper could be expanded into a thesis</a:t>
            </a:r>
          </a:p>
          <a:p>
            <a:r>
              <a:rPr lang="en-US" dirty="0" smtClean="0"/>
              <a:t>Look at Dissertation Abstracts, which sometimes includes lists of masters theses</a:t>
            </a:r>
          </a:p>
          <a:p>
            <a:r>
              <a:rPr lang="en-US" dirty="0" smtClean="0"/>
              <a:t>View masters theses that are catalogued (ScholarWorks) in the </a:t>
            </a:r>
            <a:r>
              <a:rPr lang="en-US" dirty="0"/>
              <a:t>library: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http://scholarworks.gvsu.edu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/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Examine articles on topics that interest you--you may find something that you can explore further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Mechanics of getting started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Know the program requirements for thesis or dissertation</a:t>
            </a:r>
          </a:p>
          <a:p>
            <a:r>
              <a:rPr lang="en-US" dirty="0" smtClean="0"/>
              <a:t>Identify a committee chairperson and then the committee members</a:t>
            </a:r>
          </a:p>
          <a:p>
            <a:r>
              <a:rPr lang="en-US" dirty="0" smtClean="0"/>
              <a:t>Establish a reasonable and workable timeline</a:t>
            </a:r>
          </a:p>
          <a:p>
            <a:r>
              <a:rPr lang="en-US" dirty="0" smtClean="0"/>
              <a:t>Use the GVSU resources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http://www.gvsu.edu/gs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</p:txBody>
      </p:sp>
      <p:pic>
        <p:nvPicPr>
          <p:cNvPr id="5" name="Content Placeholder 4" descr="Track starting lin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Potteiger’s tips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Read, read, read…and then read some more</a:t>
            </a:r>
          </a:p>
          <a:p>
            <a:r>
              <a:rPr lang="en-US" sz="2800" dirty="0" smtClean="0"/>
              <a:t>Select a topic in which you are highly interested</a:t>
            </a:r>
          </a:p>
          <a:p>
            <a:r>
              <a:rPr lang="en-US" sz="2800" dirty="0"/>
              <a:t>Read, read, read…and then read some more</a:t>
            </a:r>
          </a:p>
          <a:p>
            <a:r>
              <a:rPr lang="en-US" sz="2800" dirty="0" smtClean="0"/>
              <a:t>Identify a thesis/dissertation advisor that you can work with and that can help you complete your thesis in an exemplary manner</a:t>
            </a:r>
          </a:p>
          <a:p>
            <a:r>
              <a:rPr lang="en-US" sz="2800" dirty="0"/>
              <a:t>Read, read, read…and then read some </a:t>
            </a:r>
            <a:r>
              <a:rPr lang="en-US" sz="2800" dirty="0" smtClean="0"/>
              <a:t>more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 not answered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6600" dirty="0" smtClean="0"/>
              <a:t>?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Why do a thesis or a dissertation?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Degree program requirement</a:t>
            </a:r>
          </a:p>
          <a:p>
            <a:r>
              <a:rPr lang="en-US" dirty="0"/>
              <a:t>Preparation for future graduate work</a:t>
            </a:r>
          </a:p>
          <a:p>
            <a:r>
              <a:rPr lang="en-US" dirty="0"/>
              <a:t>Interested in research/scholarship</a:t>
            </a:r>
          </a:p>
          <a:p>
            <a:r>
              <a:rPr lang="en-US" dirty="0" smtClean="0"/>
              <a:t>Advance your career</a:t>
            </a:r>
          </a:p>
          <a:p>
            <a:r>
              <a:rPr lang="en-US" dirty="0" smtClean="0"/>
              <a:t>Want to answer a question</a:t>
            </a:r>
          </a:p>
          <a:p>
            <a:r>
              <a:rPr lang="en-US" dirty="0"/>
              <a:t>Personal </a:t>
            </a:r>
            <a:r>
              <a:rPr lang="en-US" dirty="0" smtClean="0"/>
              <a:t>satisfaction and accomplishment</a:t>
            </a:r>
            <a:endParaRPr lang="en-US" dirty="0"/>
          </a:p>
        </p:txBody>
      </p:sp>
      <p:pic>
        <p:nvPicPr>
          <p:cNvPr id="6" name="Content Placeholder 10" descr="Sherlock Hol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325416" cy="443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Getting started with 5 questions and some advice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/>
          <a:lstStyle/>
          <a:p>
            <a:r>
              <a:rPr lang="en-US" dirty="0" smtClean="0"/>
              <a:t>What topic am I interested in?</a:t>
            </a:r>
          </a:p>
          <a:p>
            <a:r>
              <a:rPr lang="en-US" dirty="0" smtClean="0"/>
              <a:t>Who can advise me in my topic?</a:t>
            </a:r>
          </a:p>
          <a:p>
            <a:r>
              <a:rPr lang="en-US" dirty="0" smtClean="0"/>
              <a:t>Do I have the skill set to complete my project?</a:t>
            </a:r>
          </a:p>
          <a:p>
            <a:r>
              <a:rPr lang="en-US" dirty="0" smtClean="0"/>
              <a:t>Is my project doable?</a:t>
            </a:r>
          </a:p>
          <a:p>
            <a:r>
              <a:rPr lang="en-US" dirty="0" smtClean="0"/>
              <a:t>Does my project have meaning?</a:t>
            </a:r>
          </a:p>
          <a:p>
            <a:endParaRPr lang="en-US" dirty="0"/>
          </a:p>
          <a:p>
            <a:r>
              <a:rPr lang="en-US" sz="2800" dirty="0"/>
              <a:t>Outline for </a:t>
            </a:r>
            <a:r>
              <a:rPr lang="en-US" sz="2800" dirty="0" smtClean="0"/>
              <a:t>thesis/dissertation </a:t>
            </a:r>
            <a:r>
              <a:rPr lang="en-US" sz="2800" dirty="0"/>
              <a:t>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topic am I interested in?</a:t>
            </a:r>
            <a:endParaRPr lang="en-US" sz="4000" dirty="0"/>
          </a:p>
        </p:txBody>
      </p:sp>
      <p:pic>
        <p:nvPicPr>
          <p:cNvPr id="10" name="Content Placeholder 9" descr="Physician assistant v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5609"/>
            <a:ext cx="4038600" cy="2704420"/>
          </a:xfrm>
        </p:spPr>
      </p:pic>
      <p:pic>
        <p:nvPicPr>
          <p:cNvPr id="6" name="Content Placeholder 4" descr="Luxembour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77316"/>
            <a:ext cx="4038600" cy="272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Who can advise me in my topic?</a:t>
            </a:r>
            <a:endParaRPr lang="en-US" sz="4000" dirty="0"/>
          </a:p>
        </p:txBody>
      </p:sp>
      <p:pic>
        <p:nvPicPr>
          <p:cNvPr id="5" name="Content Placeholder 4" descr="CLAS Group 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" y="2836704"/>
            <a:ext cx="3901440" cy="2602230"/>
          </a:xfrm>
        </p:spPr>
      </p:pic>
      <p:pic>
        <p:nvPicPr>
          <p:cNvPr id="6" name="Content Placeholder 5" descr="CLAS Jeffrey Potteig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8815" y="1920875"/>
            <a:ext cx="2957369" cy="4433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Do I have the skill set to complete my project?</a:t>
            </a:r>
            <a:endParaRPr lang="en-US" sz="3600" dirty="0"/>
          </a:p>
        </p:txBody>
      </p:sp>
      <p:pic>
        <p:nvPicPr>
          <p:cNvPr id="5" name="Content Placeholder 4" descr="Potteiger Lab v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04944"/>
            <a:ext cx="4038600" cy="2465750"/>
          </a:xfrm>
        </p:spPr>
      </p:pic>
      <p:pic>
        <p:nvPicPr>
          <p:cNvPr id="6" name="Content Placeholder 5" descr="DSC_0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86056"/>
            <a:ext cx="4038600" cy="27035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Is my project doable?</a:t>
            </a:r>
            <a:endParaRPr lang="en-US" sz="4000" dirty="0"/>
          </a:p>
        </p:txBody>
      </p:sp>
      <p:pic>
        <p:nvPicPr>
          <p:cNvPr id="5" name="Content Placeholder 4" descr="flexibility 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2286000"/>
            <a:ext cx="2438400" cy="3657601"/>
          </a:xfrm>
        </p:spPr>
      </p:pic>
      <p:pic>
        <p:nvPicPr>
          <p:cNvPr id="6" name="Content Placeholder 5" descr="Alessio Rat lab v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6670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Does my project have meaning?</a:t>
            </a:r>
            <a:endParaRPr lang="en-US" sz="4000" dirty="0"/>
          </a:p>
        </p:txBody>
      </p:sp>
      <p:pic>
        <p:nvPicPr>
          <p:cNvPr id="5" name="Content Placeholder 4" descr="Nobel Priz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50828"/>
            <a:ext cx="4038600" cy="3973982"/>
          </a:xfrm>
        </p:spPr>
      </p:pic>
      <p:pic>
        <p:nvPicPr>
          <p:cNvPr id="6" name="Content Placeholder 5" descr="gradawards-92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10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Outline for thesis/dissertation project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 Information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a cursory overview of the "why" you need to conduct this investigation</a:t>
            </a:r>
          </a:p>
          <a:p>
            <a:r>
              <a:rPr lang="en-US" sz="2800" dirty="0" smtClean="0"/>
              <a:t>Purpose</a:t>
            </a:r>
          </a:p>
          <a:p>
            <a:pPr lvl="1"/>
            <a:r>
              <a:rPr lang="en-US" dirty="0" smtClean="0"/>
              <a:t>What specific question are you trying to answer</a:t>
            </a:r>
          </a:p>
          <a:p>
            <a:r>
              <a:rPr lang="en-US" sz="2800" dirty="0" smtClean="0"/>
              <a:t>Hypothesis</a:t>
            </a:r>
          </a:p>
          <a:p>
            <a:pPr lvl="1"/>
            <a:r>
              <a:rPr lang="en-US" dirty="0" smtClean="0"/>
              <a:t>Establish hypothesis or hypotheses</a:t>
            </a:r>
          </a:p>
          <a:p>
            <a:r>
              <a:rPr lang="en-US" sz="2800" dirty="0" smtClean="0"/>
              <a:t>Importance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hy is it necessary to perform this investigation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615</TotalTime>
  <Words>491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Thesis and Dissertation: Selecting a Topic and Getting Started </vt:lpstr>
      <vt:lpstr>Why do a thesis or a dissertation?</vt:lpstr>
      <vt:lpstr>Getting started with 5 questions and some advice</vt:lpstr>
      <vt:lpstr>What topic am I interested in?</vt:lpstr>
      <vt:lpstr>Who can advise me in my topic?</vt:lpstr>
      <vt:lpstr>Do I have the skill set to complete my project?</vt:lpstr>
      <vt:lpstr>Is my project doable?</vt:lpstr>
      <vt:lpstr>Does my project have meaning?</vt:lpstr>
      <vt:lpstr>Outline for thesis/dissertation project</vt:lpstr>
      <vt:lpstr>Outline for thesis/dissertation project</vt:lpstr>
      <vt:lpstr>Outline for thesis/dissertation project</vt:lpstr>
      <vt:lpstr>Outline for thesis/dissertation project</vt:lpstr>
      <vt:lpstr>Tips for getting started</vt:lpstr>
      <vt:lpstr>Mechanics of getting started</vt:lpstr>
      <vt:lpstr>Potteiger’s tips</vt:lpstr>
      <vt:lpstr>Questions not answered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Writing Workshop: Selecting a Thesis Topic and Getting Started</dc:title>
  <dc:creator>potteigj</dc:creator>
  <cp:lastModifiedBy>Brent Showerman</cp:lastModifiedBy>
  <cp:revision>39</cp:revision>
  <dcterms:created xsi:type="dcterms:W3CDTF">2011-01-26T18:52:28Z</dcterms:created>
  <dcterms:modified xsi:type="dcterms:W3CDTF">2015-09-15T13:49:05Z</dcterms:modified>
</cp:coreProperties>
</file>