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6DB43-FA87-4335-A010-BED7A3AA39F6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CA651-3F98-47C5-B2DC-7CB4BE6CE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5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DEFE4-A6CF-4C60-91D9-0C0193F4012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2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1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2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89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1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71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2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8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9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243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B84212-7E28-413B-8023-331A5BD51C84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1/13/2016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F60078-8C1C-4291-BFEF-9A5EA18DBF58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14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-change-confidence.com/career-development-pla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5-yr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60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important tool for a career-life strategy</a:t>
            </a:r>
          </a:p>
          <a:p>
            <a:endParaRPr lang="en-US" dirty="0" smtClean="0"/>
          </a:p>
          <a:p>
            <a:r>
              <a:rPr lang="en-US" dirty="0" smtClean="0"/>
              <a:t>Dr. Mark Luttenton</a:t>
            </a:r>
          </a:p>
          <a:p>
            <a:r>
              <a:rPr lang="en-US" dirty="0" smtClean="0"/>
              <a:t>Associate Dean of the Graduate School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January 23, 2016</a:t>
            </a:r>
            <a:endParaRPr lang="en-US" b="1" dirty="0" smtClean="0"/>
          </a:p>
          <a:p>
            <a:r>
              <a:rPr lang="en-US" b="1" dirty="0" smtClean="0"/>
              <a:t>PACES Workshop – Job Hunting in Today’s Economy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85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achieving goals on your own is tough, consider using a career coach or advisor</a:t>
            </a:r>
          </a:p>
          <a:p>
            <a:r>
              <a:rPr lang="en-US" dirty="0" smtClean="0"/>
              <a:t>Career development is an organic, growing process</a:t>
            </a:r>
          </a:p>
          <a:p>
            <a:pPr lvl="1"/>
            <a:r>
              <a:rPr lang="en-US" dirty="0" smtClean="0"/>
              <a:t>Not very linear</a:t>
            </a:r>
          </a:p>
          <a:p>
            <a:pPr lvl="1"/>
            <a:r>
              <a:rPr lang="en-US" dirty="0" smtClean="0"/>
              <a:t>Involves false starts and dead ends</a:t>
            </a:r>
          </a:p>
          <a:p>
            <a:pPr lvl="1"/>
            <a:r>
              <a:rPr lang="en-US" dirty="0" smtClean="0"/>
              <a:t>Needs attention, nurturing and time to grow</a:t>
            </a:r>
          </a:p>
          <a:p>
            <a:pPr lvl="1"/>
            <a:r>
              <a:rPr lang="en-US" dirty="0" smtClean="0"/>
              <a:t>Can be a rewarding journey, whether or not you arrive at your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5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degree (whether first or entry-level professional) is a starting point for a career…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Graduates today are a new generation of employee…</a:t>
            </a:r>
          </a:p>
          <a:p>
            <a:pPr lvl="1"/>
            <a:r>
              <a:rPr lang="en-US" dirty="0"/>
              <a:t>Will average a new job every 4.4 </a:t>
            </a:r>
            <a:r>
              <a:rPr lang="en-US" dirty="0" err="1"/>
              <a:t>yrs</a:t>
            </a:r>
            <a:endParaRPr lang="en-US" dirty="0"/>
          </a:p>
          <a:p>
            <a:pPr lvl="1"/>
            <a:r>
              <a:rPr lang="en-US" dirty="0" smtClean="0"/>
              <a:t>Have multiple careers before retirement</a:t>
            </a:r>
          </a:p>
          <a:p>
            <a:pPr lvl="1"/>
            <a:r>
              <a:rPr lang="en-US" dirty="0" smtClean="0"/>
              <a:t>Have opportunities to work across disciplines and professions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How will your career &amp; job opportunities relate?</a:t>
            </a:r>
          </a:p>
        </p:txBody>
      </p:sp>
    </p:spTree>
    <p:extLst>
      <p:ext uri="{BB962C8B-B14F-4D97-AF65-F5344CB8AC3E}">
        <p14:creationId xmlns:p14="http://schemas.microsoft.com/office/powerpoint/2010/main" val="26434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 5-yr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an achievable, but challenging, goal</a:t>
            </a:r>
          </a:p>
          <a:p>
            <a:pPr lvl="1"/>
            <a:r>
              <a:rPr lang="en-US" dirty="0" smtClean="0"/>
              <a:t>Can be reached in 4-5 </a:t>
            </a:r>
            <a:r>
              <a:rPr lang="en-US" dirty="0" err="1" smtClean="0"/>
              <a:t>yrs</a:t>
            </a:r>
            <a:r>
              <a:rPr lang="en-US" dirty="0" smtClean="0"/>
              <a:t> with persistence &amp; perseverance</a:t>
            </a:r>
          </a:p>
          <a:p>
            <a:pPr lvl="1"/>
            <a:r>
              <a:rPr lang="en-US" dirty="0" smtClean="0"/>
              <a:t>Is related somehow to your desired career trajectory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www.career-change-confidence.com/career-development-plan.html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0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My Five Year Career Plan - Steve Stevens </a:t>
            </a:r>
          </a:p>
          <a:p>
            <a:r>
              <a:rPr lang="en-US" dirty="0"/>
              <a:t>Plan Period: April </a:t>
            </a:r>
            <a:r>
              <a:rPr lang="en-US" dirty="0" smtClean="0"/>
              <a:t>2016 </a:t>
            </a:r>
            <a:r>
              <a:rPr lang="en-US" dirty="0"/>
              <a:t>to April </a:t>
            </a:r>
            <a:r>
              <a:rPr lang="en-US" dirty="0" smtClean="0"/>
              <a:t>2021 </a:t>
            </a:r>
            <a:endParaRPr lang="en-US" dirty="0"/>
          </a:p>
          <a:p>
            <a:r>
              <a:rPr lang="en-US" dirty="0"/>
              <a:t>Current Position: Sales Representative </a:t>
            </a:r>
          </a:p>
          <a:p>
            <a:r>
              <a:rPr lang="en-US" dirty="0"/>
              <a:t>Long Term Goal: Sales Manager </a:t>
            </a:r>
          </a:p>
          <a:p>
            <a:r>
              <a:rPr lang="en-US" dirty="0"/>
              <a:t>Goals by Year: </a:t>
            </a:r>
          </a:p>
          <a:p>
            <a:pPr lvl="1"/>
            <a:r>
              <a:rPr lang="en-US" dirty="0"/>
              <a:t>Year one: Increase sales by 3-5% </a:t>
            </a:r>
          </a:p>
          <a:p>
            <a:pPr lvl="1"/>
            <a:r>
              <a:rPr lang="en-US" dirty="0"/>
              <a:t>Year two: Increase sales by 5% or more </a:t>
            </a:r>
          </a:p>
          <a:p>
            <a:pPr lvl="1"/>
            <a:r>
              <a:rPr lang="en-US" dirty="0"/>
              <a:t>Year three: Become the companies top salesman </a:t>
            </a:r>
          </a:p>
          <a:p>
            <a:pPr lvl="1"/>
            <a:r>
              <a:rPr lang="en-US" dirty="0"/>
              <a:t>Year four: Maintain sales title and show consistency </a:t>
            </a:r>
          </a:p>
          <a:p>
            <a:pPr lvl="1"/>
            <a:r>
              <a:rPr lang="en-US" dirty="0"/>
              <a:t>Year five: Become Sales Manager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Draft goals and actions…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should also </a:t>
            </a:r>
            <a:r>
              <a:rPr lang="en-US" dirty="0" smtClean="0"/>
              <a:t>draft </a:t>
            </a:r>
            <a:r>
              <a:rPr lang="en-US" dirty="0"/>
              <a:t>goals and a plan to boost your personal development. </a:t>
            </a:r>
            <a:r>
              <a:rPr lang="en-US" dirty="0" smtClean="0"/>
              <a:t> For </a:t>
            </a:r>
            <a:r>
              <a:rPr lang="en-US" dirty="0"/>
              <a:t>example: </a:t>
            </a:r>
          </a:p>
          <a:p>
            <a:pPr lvl="1"/>
            <a:r>
              <a:rPr lang="en-US" dirty="0"/>
              <a:t>1. Improve my sales skills </a:t>
            </a:r>
          </a:p>
          <a:p>
            <a:pPr lvl="2"/>
            <a:r>
              <a:rPr lang="en-US" dirty="0"/>
              <a:t>Step 1: Increase product knowledge by reading product material 3 nights a week </a:t>
            </a:r>
          </a:p>
          <a:p>
            <a:pPr lvl="2"/>
            <a:r>
              <a:rPr lang="en-US" dirty="0"/>
              <a:t>Step 2: Improve customer relations </a:t>
            </a:r>
            <a:r>
              <a:rPr lang="en-US" dirty="0" smtClean="0"/>
              <a:t>by taking social skills workshops and </a:t>
            </a:r>
            <a:r>
              <a:rPr lang="en-US" dirty="0"/>
              <a:t>improving my public speaking skills </a:t>
            </a:r>
          </a:p>
          <a:p>
            <a:pPr lvl="2"/>
            <a:r>
              <a:rPr lang="en-US" dirty="0"/>
              <a:t>Step 3: Become a more </a:t>
            </a:r>
            <a:r>
              <a:rPr lang="en-US" dirty="0" smtClean="0"/>
              <a:t>accomplished</a:t>
            </a:r>
            <a:r>
              <a:rPr lang="en-US" dirty="0" smtClean="0"/>
              <a:t> </a:t>
            </a:r>
            <a:r>
              <a:rPr lang="en-US" dirty="0"/>
              <a:t>salesperson </a:t>
            </a:r>
            <a:endParaRPr lang="en-US" dirty="0" smtClean="0"/>
          </a:p>
          <a:p>
            <a:pPr marL="658368" lvl="2" indent="0">
              <a:buNone/>
            </a:pPr>
            <a:endParaRPr lang="en-US" dirty="0"/>
          </a:p>
          <a:p>
            <a:pPr lvl="1"/>
            <a:r>
              <a:rPr lang="en-US" dirty="0"/>
              <a:t>2. Improve my relationship with Higher Ups </a:t>
            </a:r>
          </a:p>
          <a:p>
            <a:pPr lvl="2"/>
            <a:r>
              <a:rPr lang="en-US" dirty="0"/>
              <a:t>Step 1: Display a positive work ethic and </a:t>
            </a:r>
            <a:r>
              <a:rPr lang="en-US" dirty="0" smtClean="0"/>
              <a:t>good morale </a:t>
            </a:r>
            <a:r>
              <a:rPr lang="en-US" dirty="0"/>
              <a:t>when asked to do tasks </a:t>
            </a:r>
          </a:p>
          <a:p>
            <a:pPr lvl="2"/>
            <a:r>
              <a:rPr lang="en-US" dirty="0"/>
              <a:t>Step 2: Develop and share strategies to </a:t>
            </a:r>
            <a:r>
              <a:rPr lang="en-US" dirty="0" smtClean="0"/>
              <a:t>reduce</a:t>
            </a:r>
            <a:r>
              <a:rPr lang="en-US" dirty="0" smtClean="0"/>
              <a:t> issues </a:t>
            </a:r>
            <a:r>
              <a:rPr lang="en-US" dirty="0"/>
              <a:t>in the office </a:t>
            </a:r>
          </a:p>
          <a:p>
            <a:pPr lvl="2"/>
            <a:r>
              <a:rPr lang="en-US" dirty="0"/>
              <a:t>Step 3: Develop better rapport with boss through </a:t>
            </a:r>
            <a:r>
              <a:rPr lang="en-US" dirty="0" smtClean="0"/>
              <a:t>conversation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1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steps to follow…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1 - Know where you are</a:t>
            </a:r>
          </a:p>
          <a:p>
            <a:pPr lvl="1"/>
            <a:r>
              <a:rPr lang="en-US" dirty="0" smtClean="0"/>
              <a:t>What drives you?</a:t>
            </a:r>
          </a:p>
          <a:p>
            <a:pPr lvl="1"/>
            <a:r>
              <a:rPr lang="en-US" dirty="0" smtClean="0"/>
              <a:t>What has influenced your career choices?</a:t>
            </a:r>
          </a:p>
          <a:p>
            <a:pPr lvl="1"/>
            <a:r>
              <a:rPr lang="en-US" dirty="0" smtClean="0"/>
              <a:t>How did you get to your current track?</a:t>
            </a:r>
          </a:p>
          <a:p>
            <a:pPr lvl="2"/>
            <a:r>
              <a:rPr lang="en-US" dirty="0" smtClean="0"/>
              <a:t>Educational &amp; professional qualifications</a:t>
            </a:r>
          </a:p>
          <a:p>
            <a:pPr lvl="2"/>
            <a:r>
              <a:rPr lang="en-US" dirty="0" smtClean="0"/>
              <a:t>Work skills</a:t>
            </a:r>
          </a:p>
          <a:p>
            <a:pPr lvl="2"/>
            <a:r>
              <a:rPr lang="en-US" dirty="0" smtClean="0"/>
              <a:t>Work experience</a:t>
            </a:r>
          </a:p>
          <a:p>
            <a:pPr lvl="2"/>
            <a:r>
              <a:rPr lang="en-US" dirty="0" smtClean="0"/>
              <a:t>Interests</a:t>
            </a:r>
          </a:p>
          <a:p>
            <a:pPr lvl="2"/>
            <a:r>
              <a:rPr lang="en-US" dirty="0" smtClean="0"/>
              <a:t>Hobbies</a:t>
            </a:r>
          </a:p>
          <a:p>
            <a:pPr marL="658368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2 – Know where you want to be</a:t>
            </a:r>
          </a:p>
          <a:p>
            <a:pPr lvl="1"/>
            <a:r>
              <a:rPr lang="en-US" dirty="0" smtClean="0"/>
              <a:t>What’s your career destination?</a:t>
            </a:r>
          </a:p>
          <a:p>
            <a:pPr lvl="1"/>
            <a:r>
              <a:rPr lang="en-US" dirty="0" smtClean="0"/>
              <a:t>Where do you see yourself in 1 year, 5 years, 10 years?</a:t>
            </a:r>
          </a:p>
          <a:p>
            <a:pPr lvl="1"/>
            <a:r>
              <a:rPr lang="en-US" dirty="0" smtClean="0"/>
              <a:t>If you had the resources, time and connections to find your dream career, what would you be?</a:t>
            </a:r>
          </a:p>
          <a:p>
            <a:pPr lvl="1"/>
            <a:r>
              <a:rPr lang="en-US" dirty="0" smtClean="0"/>
              <a:t>How have your qualifications, experience, skills and values served you at work?</a:t>
            </a:r>
          </a:p>
          <a:p>
            <a:pPr lvl="1"/>
            <a:r>
              <a:rPr lang="en-US" dirty="0" smtClean="0"/>
              <a:t>If you weren’t hindered by yourself or your situation, who would you 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0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838200"/>
            <a:ext cx="749808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Step 3 – Know what it will take to get there (aka ‘reality testing’)</a:t>
            </a:r>
          </a:p>
          <a:p>
            <a:pPr lvl="1"/>
            <a:r>
              <a:rPr lang="en-US" dirty="0" smtClean="0"/>
              <a:t>Are you prepared to make changes and sacrifices if you have to?</a:t>
            </a:r>
          </a:p>
          <a:p>
            <a:r>
              <a:rPr lang="en-US" dirty="0" smtClean="0"/>
              <a:t>Step 4 – Put it in print</a:t>
            </a:r>
          </a:p>
          <a:p>
            <a:pPr lvl="1"/>
            <a:r>
              <a:rPr lang="en-US" dirty="0" smtClean="0"/>
              <a:t>Set out the ‘big picture’ and all the detailed in-between action steps </a:t>
            </a:r>
          </a:p>
          <a:p>
            <a:pPr lvl="1"/>
            <a:r>
              <a:rPr lang="en-US" dirty="0" smtClean="0"/>
              <a:t>If it seems too big, chunk it down</a:t>
            </a:r>
          </a:p>
          <a:p>
            <a:pPr lvl="1"/>
            <a:r>
              <a:rPr lang="en-US" dirty="0" smtClean="0"/>
              <a:t>Monitor outcomes of your actions</a:t>
            </a:r>
          </a:p>
          <a:p>
            <a:pPr lvl="2"/>
            <a:r>
              <a:rPr lang="en-US" dirty="0" smtClean="0"/>
              <a:t>‘Smart’ goal setting</a:t>
            </a:r>
          </a:p>
          <a:p>
            <a:r>
              <a:rPr lang="en-US" dirty="0" smtClean="0"/>
              <a:t>Step 5 – Remember Nike’s ad slogan…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59939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Yoda had it right…”Do, there is no </a:t>
            </a:r>
            <a:r>
              <a:rPr lang="en-US" smtClean="0"/>
              <a:t>try”</a:t>
            </a:r>
          </a:p>
          <a:p>
            <a:pPr lvl="1"/>
            <a:r>
              <a:rPr lang="en-US" smtClean="0"/>
              <a:t>There </a:t>
            </a:r>
            <a:r>
              <a:rPr lang="en-US" dirty="0" smtClean="0"/>
              <a:t>is no substitute for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8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7271</TotalTime>
  <Words>590</Words>
  <Application>Microsoft Office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Gill Sans MT</vt:lpstr>
      <vt:lpstr>Verdana</vt:lpstr>
      <vt:lpstr>Wingdings 2</vt:lpstr>
      <vt:lpstr>Solstice</vt:lpstr>
      <vt:lpstr>5-yr plans</vt:lpstr>
      <vt:lpstr>Background</vt:lpstr>
      <vt:lpstr>What’s a 5-yr plan?</vt:lpstr>
      <vt:lpstr>Sample plan</vt:lpstr>
      <vt:lpstr>Draft goals and actions…</vt:lpstr>
      <vt:lpstr>5 steps to follow…</vt:lpstr>
      <vt:lpstr>5 steps</vt:lpstr>
      <vt:lpstr>5 Steps</vt:lpstr>
      <vt:lpstr>PowerPoint Presentation</vt:lpstr>
      <vt:lpstr>Final tips</vt:lpstr>
    </vt:vector>
  </TitlesOfParts>
  <Company>GVSU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5-yr plans</dc:title>
  <dc:creator>Autumn Hubbard</dc:creator>
  <cp:lastModifiedBy>Mark Luttenton</cp:lastModifiedBy>
  <cp:revision>5</cp:revision>
  <dcterms:created xsi:type="dcterms:W3CDTF">2015-03-13T15:24:53Z</dcterms:created>
  <dcterms:modified xsi:type="dcterms:W3CDTF">2016-01-18T21:30:00Z</dcterms:modified>
</cp:coreProperties>
</file>