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648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16DB43-FA87-4335-A010-BED7A3AA39F6}" type="datetimeFigureOut">
              <a:rPr lang="en-US" smtClean="0"/>
              <a:t>1/13/2016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7CA651-3F98-47C5-B2DC-7CB4BE6CEB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1501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6DEFE4-A6CF-4C60-91D9-0C0193F40123}" type="slidenum">
              <a:rPr lang="en-US" smtClean="0">
                <a:solidFill>
                  <a:prstClr val="black"/>
                </a:solidFill>
              </a:rPr>
              <a:pPr/>
              <a:t>3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33222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B84212-7E28-413B-8023-331A5BD51C84}" type="datetimeFigureOut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1/13/2016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F60078-8C1C-4291-BFEF-9A5EA18DBF58}" type="slidenum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13173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B84212-7E28-413B-8023-331A5BD51C84}" type="datetimeFigureOut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1/13/2016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F60078-8C1C-4291-BFEF-9A5EA18DBF58}" type="slidenum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87217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B84212-7E28-413B-8023-331A5BD51C84}" type="datetimeFigureOut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1/13/2016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F60078-8C1C-4291-BFEF-9A5EA18DBF58}" type="slidenum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98901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B84212-7E28-413B-8023-331A5BD51C84}" type="datetimeFigureOut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1/13/2016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F60078-8C1C-4291-BFEF-9A5EA18DBF58}" type="slidenum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79177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B84212-7E28-413B-8023-331A5BD51C84}" type="datetimeFigureOut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1/13/2016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F60078-8C1C-4291-BFEF-9A5EA18DBF58}" type="slidenum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57136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B84212-7E28-413B-8023-331A5BD51C84}" type="datetimeFigureOut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1/13/2016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F60078-8C1C-4291-BFEF-9A5EA18DBF58}" type="slidenum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8928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B84212-7E28-413B-8023-331A5BD51C84}" type="datetimeFigureOut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1/13/2016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F60078-8C1C-4291-BFEF-9A5EA18DBF58}" type="slidenum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40298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B84212-7E28-413B-8023-331A5BD51C84}" type="datetimeFigureOut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1/13/2016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F60078-8C1C-4291-BFEF-9A5EA18DBF58}" type="slidenum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73820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B84212-7E28-413B-8023-331A5BD51C84}" type="datetimeFigureOut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1/13/2016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F60078-8C1C-4291-BFEF-9A5EA18DBF58}" type="slidenum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15920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B84212-7E28-413B-8023-331A5BD51C84}" type="datetimeFigureOut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1/13/2016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F60078-8C1C-4291-BFEF-9A5EA18DBF58}" type="slidenum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774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B84212-7E28-413B-8023-331A5BD51C84}" type="datetimeFigureOut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1/13/2016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F60078-8C1C-4291-BFEF-9A5EA18DBF58}" type="slidenum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indent="-283464">
              <a:lnSpc>
                <a:spcPts val="3000"/>
              </a:lnSpc>
              <a:spcBef>
                <a:spcPts val="600"/>
              </a:spcBef>
              <a:buClr>
                <a:srgbClr val="3891A7"/>
              </a:buClr>
              <a:buSzPct val="80000"/>
              <a:buFont typeface="Wingdings 2"/>
              <a:buNone/>
            </a:pPr>
            <a:endParaRPr lang="en-US" sz="3200">
              <a:solidFill>
                <a:prstClr val="black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524343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C1B84212-7E28-413B-8023-331A5BD51C84}" type="datetimeFigureOut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1/13/2016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5AF60078-8C1C-4291-BFEF-9A5EA18DBF58}" type="slidenum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81477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areer-change-confidence.com/career-development-plan.html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5-yr plans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3560136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An important tool for a career-life strategy</a:t>
            </a:r>
          </a:p>
          <a:p>
            <a:endParaRPr lang="en-US" dirty="0" smtClean="0"/>
          </a:p>
          <a:p>
            <a:r>
              <a:rPr lang="en-US" dirty="0" smtClean="0"/>
              <a:t>Dr. Mark Luttenton</a:t>
            </a:r>
          </a:p>
          <a:p>
            <a:r>
              <a:rPr lang="en-US" dirty="0" smtClean="0"/>
              <a:t>Associate Dean of the Graduate School</a:t>
            </a:r>
            <a:endParaRPr lang="en-US" dirty="0"/>
          </a:p>
          <a:p>
            <a:endParaRPr lang="en-US" dirty="0" smtClean="0"/>
          </a:p>
          <a:p>
            <a:r>
              <a:rPr lang="en-US" b="1" dirty="0" smtClean="0"/>
              <a:t>January 23, 2016</a:t>
            </a:r>
            <a:endParaRPr lang="en-US" b="1" dirty="0" smtClean="0"/>
          </a:p>
          <a:p>
            <a:r>
              <a:rPr lang="en-US" b="1" dirty="0" smtClean="0"/>
              <a:t>PACES Workshop – Job Hunting in Today’s Economy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238581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 tips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achieving goals on your own is tough, consider using a career coach or advisor</a:t>
            </a:r>
          </a:p>
          <a:p>
            <a:r>
              <a:rPr lang="en-US" dirty="0" smtClean="0"/>
              <a:t>Career development is an organic, growing process</a:t>
            </a:r>
          </a:p>
          <a:p>
            <a:pPr lvl="1"/>
            <a:r>
              <a:rPr lang="en-US" dirty="0" smtClean="0"/>
              <a:t>Not very linear</a:t>
            </a:r>
          </a:p>
          <a:p>
            <a:pPr lvl="1"/>
            <a:r>
              <a:rPr lang="en-US" dirty="0" smtClean="0"/>
              <a:t>Involves false starts and dead ends</a:t>
            </a:r>
          </a:p>
          <a:p>
            <a:pPr lvl="1"/>
            <a:r>
              <a:rPr lang="en-US" dirty="0" smtClean="0"/>
              <a:t>Needs attention, nurturing and time to grow</a:t>
            </a:r>
          </a:p>
          <a:p>
            <a:pPr lvl="1"/>
            <a:r>
              <a:rPr lang="en-US" dirty="0" smtClean="0"/>
              <a:t>Can be a rewarding journey, whether or not you arrive at your destination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8258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 degree (whether first or entry-level professional) is a starting point for a career…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Graduates today are a new generation of employee…</a:t>
            </a:r>
          </a:p>
          <a:p>
            <a:pPr lvl="1"/>
            <a:r>
              <a:rPr lang="en-US" dirty="0"/>
              <a:t>Will average a new job every 4.4 </a:t>
            </a:r>
            <a:r>
              <a:rPr lang="en-US" dirty="0" err="1"/>
              <a:t>yrs</a:t>
            </a:r>
            <a:endParaRPr lang="en-US" dirty="0"/>
          </a:p>
          <a:p>
            <a:pPr lvl="1"/>
            <a:r>
              <a:rPr lang="en-US" dirty="0" smtClean="0"/>
              <a:t>Have multiple careers before retirement</a:t>
            </a:r>
          </a:p>
          <a:p>
            <a:pPr lvl="1"/>
            <a:r>
              <a:rPr lang="en-US" dirty="0" smtClean="0"/>
              <a:t>Have opportunities to work across disciplines and professions</a:t>
            </a:r>
          </a:p>
          <a:p>
            <a:pPr marL="274320" lvl="1" indent="0">
              <a:buNone/>
            </a:pPr>
            <a:endParaRPr lang="en-US" dirty="0" smtClean="0"/>
          </a:p>
          <a:p>
            <a:pPr lvl="1"/>
            <a:r>
              <a:rPr lang="en-US" dirty="0" smtClean="0"/>
              <a:t>How will your career &amp; job opportunities relate?</a:t>
            </a:r>
          </a:p>
        </p:txBody>
      </p:sp>
    </p:spTree>
    <p:extLst>
      <p:ext uri="{BB962C8B-B14F-4D97-AF65-F5344CB8AC3E}">
        <p14:creationId xmlns:p14="http://schemas.microsoft.com/office/powerpoint/2010/main" val="2643461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a 5-yr plan?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Start with an achievable, but challenging, goal</a:t>
            </a:r>
          </a:p>
          <a:p>
            <a:pPr lvl="1"/>
            <a:r>
              <a:rPr lang="en-US" dirty="0" smtClean="0"/>
              <a:t>Can be reached in 4-5 </a:t>
            </a:r>
            <a:r>
              <a:rPr lang="en-US" dirty="0" err="1" smtClean="0"/>
              <a:t>yrs</a:t>
            </a:r>
            <a:r>
              <a:rPr lang="en-US" dirty="0" smtClean="0"/>
              <a:t> with persistence &amp; perseverance</a:t>
            </a:r>
          </a:p>
          <a:p>
            <a:pPr lvl="1"/>
            <a:r>
              <a:rPr lang="en-US" dirty="0" smtClean="0"/>
              <a:t>Is related somehow to your desired career trajectory</a:t>
            </a:r>
          </a:p>
          <a:p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www.career-change-confidence.com/career-development-plan.html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4408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My Five Year Career Plan - Steve Stevens </a:t>
            </a:r>
          </a:p>
          <a:p>
            <a:r>
              <a:rPr lang="en-US" dirty="0"/>
              <a:t>Plan Period: April </a:t>
            </a:r>
            <a:r>
              <a:rPr lang="en-US" dirty="0" smtClean="0"/>
              <a:t>2016 </a:t>
            </a:r>
            <a:r>
              <a:rPr lang="en-US" dirty="0"/>
              <a:t>to April </a:t>
            </a:r>
            <a:r>
              <a:rPr lang="en-US" dirty="0" smtClean="0"/>
              <a:t>2021 </a:t>
            </a:r>
            <a:endParaRPr lang="en-US" dirty="0"/>
          </a:p>
          <a:p>
            <a:r>
              <a:rPr lang="en-US" dirty="0"/>
              <a:t>Current Position: Sales Representative </a:t>
            </a:r>
          </a:p>
          <a:p>
            <a:r>
              <a:rPr lang="en-US" dirty="0"/>
              <a:t>Long Term Goal: Sales Manager </a:t>
            </a:r>
          </a:p>
          <a:p>
            <a:r>
              <a:rPr lang="en-US" dirty="0"/>
              <a:t>Goals by Year: </a:t>
            </a:r>
          </a:p>
          <a:p>
            <a:pPr lvl="1"/>
            <a:r>
              <a:rPr lang="en-US" dirty="0"/>
              <a:t>Year one: Increase sales by 3-5% </a:t>
            </a:r>
          </a:p>
          <a:p>
            <a:pPr lvl="1"/>
            <a:r>
              <a:rPr lang="en-US" dirty="0"/>
              <a:t>Year two: Increase sales by 5% or more </a:t>
            </a:r>
          </a:p>
          <a:p>
            <a:pPr lvl="1"/>
            <a:r>
              <a:rPr lang="en-US" dirty="0"/>
              <a:t>Year three: Become the companies top salesman </a:t>
            </a:r>
          </a:p>
          <a:p>
            <a:pPr lvl="1"/>
            <a:r>
              <a:rPr lang="en-US" dirty="0"/>
              <a:t>Year four: Maintain sales title and show consistency </a:t>
            </a:r>
          </a:p>
          <a:p>
            <a:pPr lvl="1"/>
            <a:r>
              <a:rPr lang="en-US" dirty="0"/>
              <a:t>Year five: Become Sales Manager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4900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868362"/>
          </a:xfrm>
        </p:spPr>
        <p:txBody>
          <a:bodyPr/>
          <a:lstStyle/>
          <a:p>
            <a:r>
              <a:rPr lang="en-US" dirty="0" smtClean="0"/>
              <a:t>Draft goals and actions…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295400"/>
            <a:ext cx="7498080" cy="4953000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You should also </a:t>
            </a:r>
            <a:r>
              <a:rPr lang="en-US" dirty="0" smtClean="0"/>
              <a:t>draft </a:t>
            </a:r>
            <a:r>
              <a:rPr lang="en-US" dirty="0"/>
              <a:t>goals and a plan to boost your personal development. </a:t>
            </a:r>
            <a:r>
              <a:rPr lang="en-US" dirty="0" smtClean="0"/>
              <a:t> For </a:t>
            </a:r>
            <a:r>
              <a:rPr lang="en-US" dirty="0"/>
              <a:t>example: </a:t>
            </a:r>
          </a:p>
          <a:p>
            <a:pPr lvl="1"/>
            <a:r>
              <a:rPr lang="en-US" dirty="0"/>
              <a:t>1. Improve my sales skills </a:t>
            </a:r>
          </a:p>
          <a:p>
            <a:pPr lvl="2"/>
            <a:r>
              <a:rPr lang="en-US" dirty="0"/>
              <a:t>Step 1: Increase product knowledge by reading product material 3 nights a week </a:t>
            </a:r>
          </a:p>
          <a:p>
            <a:pPr lvl="2"/>
            <a:r>
              <a:rPr lang="en-US" dirty="0"/>
              <a:t>Step 2: Improve customer relations </a:t>
            </a:r>
            <a:r>
              <a:rPr lang="en-US" dirty="0" smtClean="0"/>
              <a:t>by taking social skills workshops and </a:t>
            </a:r>
            <a:r>
              <a:rPr lang="en-US" dirty="0"/>
              <a:t>improving my public speaking skills </a:t>
            </a:r>
          </a:p>
          <a:p>
            <a:pPr lvl="2"/>
            <a:r>
              <a:rPr lang="en-US" dirty="0"/>
              <a:t>Step 3: Become a more </a:t>
            </a:r>
            <a:r>
              <a:rPr lang="en-US" dirty="0" smtClean="0"/>
              <a:t>accomplished</a:t>
            </a:r>
            <a:r>
              <a:rPr lang="en-US" dirty="0" smtClean="0"/>
              <a:t> </a:t>
            </a:r>
            <a:r>
              <a:rPr lang="en-US" dirty="0"/>
              <a:t>salesperson </a:t>
            </a:r>
            <a:endParaRPr lang="en-US" dirty="0" smtClean="0"/>
          </a:p>
          <a:p>
            <a:pPr marL="658368" lvl="2" indent="0">
              <a:buNone/>
            </a:pPr>
            <a:endParaRPr lang="en-US" dirty="0"/>
          </a:p>
          <a:p>
            <a:pPr lvl="1"/>
            <a:r>
              <a:rPr lang="en-US" dirty="0"/>
              <a:t>2. Improve my relationship with Higher Ups </a:t>
            </a:r>
          </a:p>
          <a:p>
            <a:pPr lvl="2"/>
            <a:r>
              <a:rPr lang="en-US" dirty="0"/>
              <a:t>Step 1: Display a positive work ethic and </a:t>
            </a:r>
            <a:r>
              <a:rPr lang="en-US" dirty="0" smtClean="0"/>
              <a:t>good morale </a:t>
            </a:r>
            <a:r>
              <a:rPr lang="en-US" dirty="0"/>
              <a:t>when asked to do tasks </a:t>
            </a:r>
          </a:p>
          <a:p>
            <a:pPr lvl="2"/>
            <a:r>
              <a:rPr lang="en-US" dirty="0"/>
              <a:t>Step 2: Develop and share strategies to </a:t>
            </a:r>
            <a:r>
              <a:rPr lang="en-US" dirty="0" smtClean="0"/>
              <a:t>reduce</a:t>
            </a:r>
            <a:r>
              <a:rPr lang="en-US" dirty="0" smtClean="0"/>
              <a:t> issues </a:t>
            </a:r>
            <a:r>
              <a:rPr lang="en-US" dirty="0"/>
              <a:t>in the office </a:t>
            </a:r>
          </a:p>
          <a:p>
            <a:pPr lvl="2"/>
            <a:r>
              <a:rPr lang="en-US" dirty="0"/>
              <a:t>Step 3: Develop better rapport with boss through </a:t>
            </a:r>
            <a:r>
              <a:rPr lang="en-US" dirty="0" smtClean="0"/>
              <a:t>conversation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4619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 steps to follow…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Step 1 - Know where you are</a:t>
            </a:r>
          </a:p>
          <a:p>
            <a:pPr lvl="1"/>
            <a:r>
              <a:rPr lang="en-US" dirty="0" smtClean="0"/>
              <a:t>What drives you?</a:t>
            </a:r>
          </a:p>
          <a:p>
            <a:pPr lvl="1"/>
            <a:r>
              <a:rPr lang="en-US" dirty="0" smtClean="0"/>
              <a:t>What has influenced your career choices?</a:t>
            </a:r>
          </a:p>
          <a:p>
            <a:pPr lvl="1"/>
            <a:r>
              <a:rPr lang="en-US" dirty="0" smtClean="0"/>
              <a:t>How did you get to your current track?</a:t>
            </a:r>
          </a:p>
          <a:p>
            <a:pPr lvl="2"/>
            <a:r>
              <a:rPr lang="en-US" dirty="0" smtClean="0"/>
              <a:t>Educational &amp; professional qualifications</a:t>
            </a:r>
          </a:p>
          <a:p>
            <a:pPr lvl="2"/>
            <a:r>
              <a:rPr lang="en-US" dirty="0" smtClean="0"/>
              <a:t>Work skills</a:t>
            </a:r>
          </a:p>
          <a:p>
            <a:pPr lvl="2"/>
            <a:r>
              <a:rPr lang="en-US" dirty="0" smtClean="0"/>
              <a:t>Work experience</a:t>
            </a:r>
          </a:p>
          <a:p>
            <a:pPr lvl="2"/>
            <a:r>
              <a:rPr lang="en-US" dirty="0" smtClean="0"/>
              <a:t>Interests</a:t>
            </a:r>
          </a:p>
          <a:p>
            <a:pPr lvl="2"/>
            <a:r>
              <a:rPr lang="en-US" dirty="0" smtClean="0"/>
              <a:t>Hobbies</a:t>
            </a:r>
          </a:p>
          <a:p>
            <a:pPr marL="658368" lvl="2" indent="0">
              <a:buNone/>
            </a:pPr>
            <a:endParaRPr lang="en-US" dirty="0" smtClean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729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Step 2 – Know where you want to be</a:t>
            </a:r>
          </a:p>
          <a:p>
            <a:pPr lvl="1"/>
            <a:r>
              <a:rPr lang="en-US" dirty="0" smtClean="0"/>
              <a:t>What’s your career destination?</a:t>
            </a:r>
          </a:p>
          <a:p>
            <a:pPr lvl="1"/>
            <a:r>
              <a:rPr lang="en-US" dirty="0" smtClean="0"/>
              <a:t>Where do you see yourself in 1 year, 5 years, 10 years?</a:t>
            </a:r>
          </a:p>
          <a:p>
            <a:pPr lvl="1"/>
            <a:r>
              <a:rPr lang="en-US" dirty="0" smtClean="0"/>
              <a:t>If you had the resources, time and connections to find your dream career, what would you be?</a:t>
            </a:r>
          </a:p>
          <a:p>
            <a:pPr lvl="1"/>
            <a:r>
              <a:rPr lang="en-US" dirty="0" smtClean="0"/>
              <a:t>How have your qualifications, experience, skills and values served you at work?</a:t>
            </a:r>
          </a:p>
          <a:p>
            <a:pPr lvl="1"/>
            <a:r>
              <a:rPr lang="en-US" dirty="0" smtClean="0"/>
              <a:t>If you weren’t hindered by yourself or your situation, who would you be?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7809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152400"/>
            <a:ext cx="7498080" cy="609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5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7800" y="838200"/>
            <a:ext cx="7498080" cy="5638800"/>
          </a:xfrm>
        </p:spPr>
        <p:txBody>
          <a:bodyPr>
            <a:normAutofit/>
          </a:bodyPr>
          <a:lstStyle/>
          <a:p>
            <a:r>
              <a:rPr lang="en-US" dirty="0" smtClean="0"/>
              <a:t>Step 3 – Know what it will take to get there (aka ‘reality testing’)</a:t>
            </a:r>
          </a:p>
          <a:p>
            <a:pPr lvl="1"/>
            <a:r>
              <a:rPr lang="en-US" dirty="0" smtClean="0"/>
              <a:t>Are you prepared to make changes and sacrifices if you have to?</a:t>
            </a:r>
          </a:p>
          <a:p>
            <a:r>
              <a:rPr lang="en-US" dirty="0" smtClean="0"/>
              <a:t>Step 4 – Put it in print</a:t>
            </a:r>
          </a:p>
          <a:p>
            <a:pPr lvl="1"/>
            <a:r>
              <a:rPr lang="en-US" dirty="0" smtClean="0"/>
              <a:t>Set out the ‘big picture’ and all the detailed in-between action steps </a:t>
            </a:r>
          </a:p>
          <a:p>
            <a:pPr lvl="1"/>
            <a:r>
              <a:rPr lang="en-US" dirty="0" smtClean="0"/>
              <a:t>If it seems too big, chunk it down</a:t>
            </a:r>
          </a:p>
          <a:p>
            <a:pPr lvl="1"/>
            <a:r>
              <a:rPr lang="en-US" dirty="0" smtClean="0"/>
              <a:t>Monitor outcomes of your actions</a:t>
            </a:r>
          </a:p>
          <a:p>
            <a:pPr lvl="2"/>
            <a:r>
              <a:rPr lang="en-US" dirty="0" smtClean="0"/>
              <a:t>‘Smart’ goal setting</a:t>
            </a:r>
          </a:p>
          <a:p>
            <a:r>
              <a:rPr lang="en-US" dirty="0" smtClean="0"/>
              <a:t>Step 5 – Remember Nike’s ad slogan…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7412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066800"/>
            <a:ext cx="8599390" cy="2378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Yoda had it right…”Do, there is no </a:t>
            </a:r>
            <a:r>
              <a:rPr lang="en-US" smtClean="0"/>
              <a:t>try”</a:t>
            </a:r>
          </a:p>
          <a:p>
            <a:pPr lvl="1"/>
            <a:r>
              <a:rPr lang="en-US" smtClean="0"/>
              <a:t>There </a:t>
            </a:r>
            <a:r>
              <a:rPr lang="en-US" dirty="0" smtClean="0"/>
              <a:t>is no substitute for doing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5381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7271</TotalTime>
  <Words>590</Words>
  <Application>Microsoft Office PowerPoint</Application>
  <PresentationFormat>On-screen Show (4:3)</PresentationFormat>
  <Paragraphs>84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Calibri</vt:lpstr>
      <vt:lpstr>Gill Sans MT</vt:lpstr>
      <vt:lpstr>Verdana</vt:lpstr>
      <vt:lpstr>Wingdings 2</vt:lpstr>
      <vt:lpstr>Solstice</vt:lpstr>
      <vt:lpstr>5-yr plans</vt:lpstr>
      <vt:lpstr>Background</vt:lpstr>
      <vt:lpstr>What’s a 5-yr plan?</vt:lpstr>
      <vt:lpstr>Sample plan</vt:lpstr>
      <vt:lpstr>Draft goals and actions…</vt:lpstr>
      <vt:lpstr>5 steps to follow…</vt:lpstr>
      <vt:lpstr>5 steps</vt:lpstr>
      <vt:lpstr>5 Steps</vt:lpstr>
      <vt:lpstr>PowerPoint Presentation</vt:lpstr>
      <vt:lpstr>Final tips</vt:lpstr>
    </vt:vector>
  </TitlesOfParts>
  <Company>GVSU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5-yr plans</dc:title>
  <dc:creator>Autumn Hubbard</dc:creator>
  <cp:lastModifiedBy>Mark Luttenton</cp:lastModifiedBy>
  <cp:revision>5</cp:revision>
  <dcterms:created xsi:type="dcterms:W3CDTF">2015-03-13T15:24:53Z</dcterms:created>
  <dcterms:modified xsi:type="dcterms:W3CDTF">2016-01-18T21:30:00Z</dcterms:modified>
</cp:coreProperties>
</file>