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2.xml" ContentType="application/vnd.openxmlformats-officedocument.drawingml.chart+xml"/>
  <Override PartName="/ppt/notesSlides/notesSlide5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5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71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7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73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74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75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76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77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88"/>
  </p:notesMasterIdLst>
  <p:handoutMasterIdLst>
    <p:handoutMasterId r:id="rId89"/>
  </p:handoutMasterIdLst>
  <p:sldIdLst>
    <p:sldId id="771" r:id="rId2"/>
    <p:sldId id="865" r:id="rId3"/>
    <p:sldId id="867" r:id="rId4"/>
    <p:sldId id="866" r:id="rId5"/>
    <p:sldId id="772" r:id="rId6"/>
    <p:sldId id="1016" r:id="rId7"/>
    <p:sldId id="1017" r:id="rId8"/>
    <p:sldId id="782" r:id="rId9"/>
    <p:sldId id="428" r:id="rId10"/>
    <p:sldId id="655" r:id="rId11"/>
    <p:sldId id="656" r:id="rId12"/>
    <p:sldId id="657" r:id="rId13"/>
    <p:sldId id="429" r:id="rId14"/>
    <p:sldId id="960" r:id="rId15"/>
    <p:sldId id="961" r:id="rId16"/>
    <p:sldId id="430" r:id="rId17"/>
    <p:sldId id="992" r:id="rId18"/>
    <p:sldId id="896" r:id="rId19"/>
    <p:sldId id="658" r:id="rId20"/>
    <p:sldId id="1018" r:id="rId21"/>
    <p:sldId id="909" r:id="rId22"/>
    <p:sldId id="906" r:id="rId23"/>
    <p:sldId id="963" r:id="rId24"/>
    <p:sldId id="441" r:id="rId25"/>
    <p:sldId id="968" r:id="rId26"/>
    <p:sldId id="505" r:id="rId27"/>
    <p:sldId id="756" r:id="rId28"/>
    <p:sldId id="966" r:id="rId29"/>
    <p:sldId id="996" r:id="rId30"/>
    <p:sldId id="997" r:id="rId31"/>
    <p:sldId id="444" r:id="rId32"/>
    <p:sldId id="806" r:id="rId33"/>
    <p:sldId id="969" r:id="rId34"/>
    <p:sldId id="970" r:id="rId35"/>
    <p:sldId id="971" r:id="rId36"/>
    <p:sldId id="973" r:id="rId37"/>
    <p:sldId id="811" r:id="rId38"/>
    <p:sldId id="447" r:id="rId39"/>
    <p:sldId id="448" r:id="rId40"/>
    <p:sldId id="565" r:id="rId41"/>
    <p:sldId id="561" r:id="rId42"/>
    <p:sldId id="449" r:id="rId43"/>
    <p:sldId id="562" r:id="rId44"/>
    <p:sldId id="450" r:id="rId45"/>
    <p:sldId id="671" r:id="rId46"/>
    <p:sldId id="998" r:id="rId47"/>
    <p:sldId id="458" r:id="rId48"/>
    <p:sldId id="616" r:id="rId49"/>
    <p:sldId id="459" r:id="rId50"/>
    <p:sldId id="815" r:id="rId51"/>
    <p:sldId id="920" r:id="rId52"/>
    <p:sldId id="1000" r:id="rId53"/>
    <p:sldId id="1021" r:id="rId54"/>
    <p:sldId id="951" r:id="rId55"/>
    <p:sldId id="1004" r:id="rId56"/>
    <p:sldId id="1003" r:id="rId57"/>
    <p:sldId id="732" r:id="rId58"/>
    <p:sldId id="467" r:id="rId59"/>
    <p:sldId id="518" r:id="rId60"/>
    <p:sldId id="1005" r:id="rId61"/>
    <p:sldId id="473" r:id="rId62"/>
    <p:sldId id="888" r:id="rId63"/>
    <p:sldId id="475" r:id="rId64"/>
    <p:sldId id="1006" r:id="rId65"/>
    <p:sldId id="709" r:id="rId66"/>
    <p:sldId id="841" r:id="rId67"/>
    <p:sldId id="843" r:id="rId68"/>
    <p:sldId id="952" r:id="rId69"/>
    <p:sldId id="953" r:id="rId70"/>
    <p:sldId id="844" r:id="rId71"/>
    <p:sldId id="851" r:id="rId72"/>
    <p:sldId id="1020" r:id="rId73"/>
    <p:sldId id="1008" r:id="rId74"/>
    <p:sldId id="1011" r:id="rId75"/>
    <p:sldId id="764" r:id="rId76"/>
    <p:sldId id="937" r:id="rId77"/>
    <p:sldId id="946" r:id="rId78"/>
    <p:sldId id="947" r:id="rId79"/>
    <p:sldId id="938" r:id="rId80"/>
    <p:sldId id="989" r:id="rId81"/>
    <p:sldId id="943" r:id="rId82"/>
    <p:sldId id="1012" r:id="rId83"/>
    <p:sldId id="1013" r:id="rId84"/>
    <p:sldId id="800" r:id="rId85"/>
    <p:sldId id="724" r:id="rId86"/>
    <p:sldId id="488" r:id="rId8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242"/>
    <a:srgbClr val="00863D"/>
    <a:srgbClr val="B9B881"/>
    <a:srgbClr val="B5B478"/>
    <a:srgbClr val="000000"/>
    <a:srgbClr val="FF9999"/>
    <a:srgbClr val="0C0CF4"/>
    <a:srgbClr val="FF3300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76" autoAdjust="0"/>
  </p:normalViewPr>
  <p:slideViewPr>
    <p:cSldViewPr>
      <p:cViewPr varScale="1">
        <p:scale>
          <a:sx n="124" d="100"/>
          <a:sy n="124" d="100"/>
        </p:scale>
        <p:origin x="1379" y="53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58.xml"/><Relationship Id="rId18" Type="http://schemas.openxmlformats.org/officeDocument/2006/relationships/slide" Target="slides/slide70.xml"/><Relationship Id="rId3" Type="http://schemas.openxmlformats.org/officeDocument/2006/relationships/slide" Target="slides/slide9.xml"/><Relationship Id="rId21" Type="http://schemas.openxmlformats.org/officeDocument/2006/relationships/slide" Target="slides/slide86.xml"/><Relationship Id="rId7" Type="http://schemas.openxmlformats.org/officeDocument/2006/relationships/slide" Target="slides/slide16.xml"/><Relationship Id="rId12" Type="http://schemas.openxmlformats.org/officeDocument/2006/relationships/slide" Target="slides/slide57.xml"/><Relationship Id="rId17" Type="http://schemas.openxmlformats.org/officeDocument/2006/relationships/slide" Target="slides/slide65.xml"/><Relationship Id="rId2" Type="http://schemas.openxmlformats.org/officeDocument/2006/relationships/slide" Target="slides/slide7.xml"/><Relationship Id="rId16" Type="http://schemas.openxmlformats.org/officeDocument/2006/relationships/slide" Target="slides/slide64.xml"/><Relationship Id="rId20" Type="http://schemas.openxmlformats.org/officeDocument/2006/relationships/slide" Target="slides/slide84.xml"/><Relationship Id="rId1" Type="http://schemas.openxmlformats.org/officeDocument/2006/relationships/slide" Target="slides/slide6.xml"/><Relationship Id="rId6" Type="http://schemas.openxmlformats.org/officeDocument/2006/relationships/slide" Target="slides/slide15.xml"/><Relationship Id="rId11" Type="http://schemas.openxmlformats.org/officeDocument/2006/relationships/slide" Target="slides/slide47.xml"/><Relationship Id="rId5" Type="http://schemas.openxmlformats.org/officeDocument/2006/relationships/slide" Target="slides/slide14.xml"/><Relationship Id="rId15" Type="http://schemas.openxmlformats.org/officeDocument/2006/relationships/slide" Target="slides/slide63.xml"/><Relationship Id="rId10" Type="http://schemas.openxmlformats.org/officeDocument/2006/relationships/slide" Target="slides/slide39.xml"/><Relationship Id="rId19" Type="http://schemas.openxmlformats.org/officeDocument/2006/relationships/slide" Target="slides/slide75.xml"/><Relationship Id="rId4" Type="http://schemas.openxmlformats.org/officeDocument/2006/relationships/slide" Target="slides/slide13.xml"/><Relationship Id="rId9" Type="http://schemas.openxmlformats.org/officeDocument/2006/relationships/slide" Target="slides/slide31.xml"/><Relationship Id="rId14" Type="http://schemas.openxmlformats.org/officeDocument/2006/relationships/slide" Target="slides/slide6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7861120"/>
        <c:axId val="107862656"/>
        <c:axId val="0"/>
      </c:bar3DChart>
      <c:catAx>
        <c:axId val="10786112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303">
            <a:solidFill>
              <a:schemeClr val="tx1"/>
            </a:solidFill>
            <a:prstDash val="solid"/>
          </a:ln>
        </c:spPr>
        <c:txPr>
          <a:bodyPr rot="-2580000" vert="horz"/>
          <a:lstStyle/>
          <a:p>
            <a:pPr>
              <a:defRPr sz="8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7862656"/>
        <c:crosses val="autoZero"/>
        <c:auto val="1"/>
        <c:lblAlgn val="ctr"/>
        <c:lblOffset val="100"/>
        <c:tickMarkSkip val="1"/>
        <c:noMultiLvlLbl val="0"/>
      </c:catAx>
      <c:valAx>
        <c:axId val="107862656"/>
        <c:scaling>
          <c:orientation val="minMax"/>
        </c:scaling>
        <c:delete val="0"/>
        <c:axPos val="l"/>
        <c:majorGridlines>
          <c:spPr>
            <a:ln w="9212">
              <a:solidFill>
                <a:srgbClr val="FFFFFF"/>
              </a:solidFill>
              <a:prstDash val="solid"/>
            </a:ln>
          </c:spPr>
        </c:majorGridlines>
        <c:majorTickMark val="none"/>
        <c:minorTickMark val="none"/>
        <c:tickLblPos val="none"/>
        <c:spPr>
          <a:ln w="6909">
            <a:noFill/>
          </a:ln>
        </c:spPr>
        <c:crossAx val="107861120"/>
        <c:crosses val="autoZero"/>
        <c:crossBetween val="between"/>
      </c:valAx>
      <c:spPr>
        <a:noFill/>
        <a:ln w="18425">
          <a:noFill/>
        </a:ln>
      </c:spPr>
    </c:plotArea>
    <c:legend>
      <c:legendPos val="r"/>
      <c:layout>
        <c:manualLayout>
          <c:xMode val="edge"/>
          <c:yMode val="edge"/>
          <c:x val="0.66144578313253521"/>
          <c:y val="0"/>
          <c:w val="0.33855421686747511"/>
          <c:h val="0.32388663967611714"/>
        </c:manualLayout>
      </c:layout>
      <c:overlay val="0"/>
      <c:spPr>
        <a:solidFill>
          <a:schemeClr val="bg1"/>
        </a:solidFill>
        <a:ln w="2303">
          <a:solidFill>
            <a:schemeClr val="tx1"/>
          </a:solidFill>
          <a:prstDash val="solid"/>
        </a:ln>
      </c:spPr>
      <c:txPr>
        <a:bodyPr/>
        <a:lstStyle/>
        <a:p>
          <a:pPr>
            <a:defRPr sz="79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1706496"/>
        <c:axId val="111708032"/>
        <c:axId val="0"/>
      </c:bar3DChart>
      <c:catAx>
        <c:axId val="11170649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303">
            <a:solidFill>
              <a:schemeClr val="tx1"/>
            </a:solidFill>
            <a:prstDash val="solid"/>
          </a:ln>
        </c:spPr>
        <c:txPr>
          <a:bodyPr rot="-2580000" vert="horz"/>
          <a:lstStyle/>
          <a:p>
            <a:pPr>
              <a:defRPr sz="8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708032"/>
        <c:crosses val="autoZero"/>
        <c:auto val="1"/>
        <c:lblAlgn val="ctr"/>
        <c:lblOffset val="100"/>
        <c:tickMarkSkip val="1"/>
        <c:noMultiLvlLbl val="0"/>
      </c:catAx>
      <c:valAx>
        <c:axId val="111708032"/>
        <c:scaling>
          <c:orientation val="minMax"/>
        </c:scaling>
        <c:delete val="0"/>
        <c:axPos val="l"/>
        <c:majorGridlines>
          <c:spPr>
            <a:ln w="9212">
              <a:solidFill>
                <a:srgbClr val="FFFFFF"/>
              </a:solidFill>
              <a:prstDash val="solid"/>
            </a:ln>
          </c:spPr>
        </c:majorGridlines>
        <c:majorTickMark val="none"/>
        <c:minorTickMark val="none"/>
        <c:tickLblPos val="none"/>
        <c:spPr>
          <a:ln w="6909">
            <a:noFill/>
          </a:ln>
        </c:spPr>
        <c:crossAx val="111706496"/>
        <c:crosses val="autoZero"/>
        <c:crossBetween val="between"/>
      </c:valAx>
      <c:spPr>
        <a:noFill/>
        <a:ln w="18425">
          <a:noFill/>
        </a:ln>
      </c:spPr>
    </c:plotArea>
    <c:legend>
      <c:legendPos val="r"/>
      <c:layout>
        <c:manualLayout>
          <c:xMode val="edge"/>
          <c:yMode val="edge"/>
          <c:x val="0.66144578313253544"/>
          <c:y val="0"/>
          <c:w val="0.33855421686747533"/>
          <c:h val="0.32388663967611736"/>
        </c:manualLayout>
      </c:layout>
      <c:overlay val="0"/>
      <c:spPr>
        <a:solidFill>
          <a:schemeClr val="bg1"/>
        </a:solidFill>
        <a:ln w="2303">
          <a:solidFill>
            <a:schemeClr val="tx1"/>
          </a:solidFill>
          <a:prstDash val="solid"/>
        </a:ln>
      </c:spPr>
      <c:txPr>
        <a:bodyPr/>
        <a:lstStyle/>
        <a:p>
          <a:pPr>
            <a:defRPr sz="79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FFA0E-12A1-40D2-A41F-522840CBCD02}" type="doc">
      <dgm:prSet loTypeId="urn:microsoft.com/office/officeart/2005/8/layout/gear1" loCatId="relationship" qsTypeId="urn:microsoft.com/office/officeart/2005/8/quickstyle/simple2" qsCatId="simple" csTypeId="urn:microsoft.com/office/officeart/2005/8/colors/accent6_5" csCatId="accent6" phldr="1"/>
      <dgm:spPr/>
    </dgm:pt>
    <dgm:pt modelId="{73CF64FD-EC7B-4909-83A1-DB868513471C}">
      <dgm:prSet phldrT="[Text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Climate </a:t>
          </a:r>
          <a:r>
            <a:rPr lang="en-US" sz="18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(Living, Working, Learning)</a:t>
          </a:r>
          <a:endParaRPr lang="en-US" sz="180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68A1EAFB-BF3D-4982-BF0F-FCCED1A4807C}" type="parTrans" cxnId="{B1C0E01B-B34F-4E21-B200-C775C55F763F}">
      <dgm:prSet/>
      <dgm:spPr/>
      <dgm:t>
        <a:bodyPr/>
        <a:lstStyle/>
        <a:p>
          <a:endParaRPr lang="en-US"/>
        </a:p>
      </dgm:t>
    </dgm:pt>
    <dgm:pt modelId="{5ED0921E-3A74-4EB8-9D94-1172A55AB965}" type="sibTrans" cxnId="{B1C0E01B-B34F-4E21-B200-C775C55F763F}">
      <dgm:prSet/>
      <dgm:spPr/>
      <dgm:t>
        <a:bodyPr/>
        <a:lstStyle/>
        <a:p>
          <a:endParaRPr lang="en-US"/>
        </a:p>
      </dgm:t>
    </dgm:pt>
    <dgm:pt modelId="{A490231F-3A03-4A83-9347-7A745B0FB5F9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/>
            <a:t>Community Members</a:t>
          </a:r>
          <a:endParaRPr lang="en-US" sz="1600" dirty="0"/>
        </a:p>
      </dgm:t>
    </dgm:pt>
    <dgm:pt modelId="{2E9299D8-E9F9-4937-A2E4-808785231B58}" type="parTrans" cxnId="{54644FAC-0916-4E87-88C5-3EEBC47E480E}">
      <dgm:prSet/>
      <dgm:spPr/>
      <dgm:t>
        <a:bodyPr/>
        <a:lstStyle/>
        <a:p>
          <a:endParaRPr lang="en-US"/>
        </a:p>
      </dgm:t>
    </dgm:pt>
    <dgm:pt modelId="{075E3B69-2494-4674-92E1-0058E163BCB0}" type="sibTrans" cxnId="{54644FAC-0916-4E87-88C5-3EEBC47E480E}">
      <dgm:prSet/>
      <dgm:spPr/>
      <dgm:t>
        <a:bodyPr/>
        <a:lstStyle/>
        <a:p>
          <a:endParaRPr lang="en-US"/>
        </a:p>
      </dgm:t>
    </dgm:pt>
    <dgm:pt modelId="{0AE792DE-1E1B-4381-A530-BB5E998F74B3}">
      <dgm:prSet phldrT="[Text]" custT="1"/>
      <dgm:spPr>
        <a:solidFill>
          <a:schemeClr val="bg2">
            <a:lumMod val="75000"/>
            <a:alpha val="7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Creation  and Distribution of Knowledge</a:t>
          </a:r>
          <a:endParaRPr lang="en-US" sz="1400" dirty="0">
            <a:solidFill>
              <a:schemeClr val="tx1"/>
            </a:solidFill>
          </a:endParaRPr>
        </a:p>
      </dgm:t>
    </dgm:pt>
    <dgm:pt modelId="{E1AAFD1A-C4CB-4ADD-9E61-D42C46F85A3A}" type="sibTrans" cxnId="{50B96E09-581C-45FD-8BD9-EE88FA7BB70D}">
      <dgm:prSet/>
      <dgm:spPr/>
      <dgm:t>
        <a:bodyPr/>
        <a:lstStyle/>
        <a:p>
          <a:endParaRPr lang="en-US"/>
        </a:p>
      </dgm:t>
    </dgm:pt>
    <dgm:pt modelId="{532A398C-A0D6-41BE-B4A4-E49752F8AEAD}" type="parTrans" cxnId="{50B96E09-581C-45FD-8BD9-EE88FA7BB70D}">
      <dgm:prSet/>
      <dgm:spPr/>
      <dgm:t>
        <a:bodyPr/>
        <a:lstStyle/>
        <a:p>
          <a:endParaRPr lang="en-US"/>
        </a:p>
      </dgm:t>
    </dgm:pt>
    <dgm:pt modelId="{BD083F18-64C3-4C3D-8E48-7B748CED3747}" type="pres">
      <dgm:prSet presAssocID="{572FFA0E-12A1-40D2-A41F-522840CBCD0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B00EC8B-3DF5-4886-8E34-4DBFCE161ADE}" type="pres">
      <dgm:prSet presAssocID="{73CF64FD-EC7B-4909-83A1-DB868513471C}" presName="gear1" presStyleLbl="node1" presStyleIdx="0" presStyleCnt="3" custScaleX="105668" custLinFactNeighborX="66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7AA01-6A6D-441E-A506-1C38B9297415}" type="pres">
      <dgm:prSet presAssocID="{73CF64FD-EC7B-4909-83A1-DB868513471C}" presName="gear1srcNode" presStyleLbl="node1" presStyleIdx="0" presStyleCnt="3"/>
      <dgm:spPr/>
      <dgm:t>
        <a:bodyPr/>
        <a:lstStyle/>
        <a:p>
          <a:endParaRPr lang="en-US"/>
        </a:p>
      </dgm:t>
    </dgm:pt>
    <dgm:pt modelId="{12862849-F1D1-4EE3-A1DC-B90584393374}" type="pres">
      <dgm:prSet presAssocID="{73CF64FD-EC7B-4909-83A1-DB868513471C}" presName="gear1dstNode" presStyleLbl="node1" presStyleIdx="0" presStyleCnt="3"/>
      <dgm:spPr/>
      <dgm:t>
        <a:bodyPr/>
        <a:lstStyle/>
        <a:p>
          <a:endParaRPr lang="en-US"/>
        </a:p>
      </dgm:t>
    </dgm:pt>
    <dgm:pt modelId="{1A4A01AB-AA92-4159-8C58-A337AFC260B6}" type="pres">
      <dgm:prSet presAssocID="{0AE792DE-1E1B-4381-A530-BB5E998F74B3}" presName="gear2" presStyleLbl="node1" presStyleIdx="1" presStyleCnt="3" custScaleX="113513" custScaleY="113068" custLinFactNeighborX="-5303" custLinFactNeighborY="68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4C855-54A1-4713-8D59-25CF6D68B434}" type="pres">
      <dgm:prSet presAssocID="{0AE792DE-1E1B-4381-A530-BB5E998F74B3}" presName="gear2srcNode" presStyleLbl="node1" presStyleIdx="1" presStyleCnt="3"/>
      <dgm:spPr/>
      <dgm:t>
        <a:bodyPr/>
        <a:lstStyle/>
        <a:p>
          <a:endParaRPr lang="en-US"/>
        </a:p>
      </dgm:t>
    </dgm:pt>
    <dgm:pt modelId="{7EC9DE0F-16C8-46F8-9633-AF0B9794B7C4}" type="pres">
      <dgm:prSet presAssocID="{0AE792DE-1E1B-4381-A530-BB5E998F74B3}" presName="gear2dstNode" presStyleLbl="node1" presStyleIdx="1" presStyleCnt="3"/>
      <dgm:spPr/>
      <dgm:t>
        <a:bodyPr/>
        <a:lstStyle/>
        <a:p>
          <a:endParaRPr lang="en-US"/>
        </a:p>
      </dgm:t>
    </dgm:pt>
    <dgm:pt modelId="{79C5C4AA-849D-4F2F-B08B-92095B8D227B}" type="pres">
      <dgm:prSet presAssocID="{A490231F-3A03-4A83-9347-7A745B0FB5F9}" presName="gear3" presStyleLbl="node1" presStyleIdx="2" presStyleCnt="3" custScaleX="117307" custScaleY="119635" custLinFactNeighborX="7386" custLinFactNeighborY="-3788"/>
      <dgm:spPr/>
      <dgm:t>
        <a:bodyPr/>
        <a:lstStyle/>
        <a:p>
          <a:endParaRPr lang="en-US"/>
        </a:p>
      </dgm:t>
    </dgm:pt>
    <dgm:pt modelId="{EDF9876A-71D6-41E7-8B7D-1F134EA8E8D5}" type="pres">
      <dgm:prSet presAssocID="{A490231F-3A03-4A83-9347-7A745B0FB5F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ACD04-D22A-4525-B4CA-61AE41C01703}" type="pres">
      <dgm:prSet presAssocID="{A490231F-3A03-4A83-9347-7A745B0FB5F9}" presName="gear3srcNode" presStyleLbl="node1" presStyleIdx="2" presStyleCnt="3"/>
      <dgm:spPr/>
      <dgm:t>
        <a:bodyPr/>
        <a:lstStyle/>
        <a:p>
          <a:endParaRPr lang="en-US"/>
        </a:p>
      </dgm:t>
    </dgm:pt>
    <dgm:pt modelId="{5170D57A-FCE0-4A51-8FB7-448F92FC699D}" type="pres">
      <dgm:prSet presAssocID="{A490231F-3A03-4A83-9347-7A745B0FB5F9}" presName="gear3dstNode" presStyleLbl="node1" presStyleIdx="2" presStyleCnt="3"/>
      <dgm:spPr/>
      <dgm:t>
        <a:bodyPr/>
        <a:lstStyle/>
        <a:p>
          <a:endParaRPr lang="en-US"/>
        </a:p>
      </dgm:t>
    </dgm:pt>
    <dgm:pt modelId="{4B4BC3F2-C8FE-4552-8677-863FEBB88A2C}" type="pres">
      <dgm:prSet presAssocID="{5ED0921E-3A74-4EB8-9D94-1172A55AB96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A428E22-018B-46BE-9129-7F4CAE2C2B32}" type="pres">
      <dgm:prSet presAssocID="{E1AAFD1A-C4CB-4ADD-9E61-D42C46F85A3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37FED93-CD2A-40BD-9177-4FB6D06E3466}" type="pres">
      <dgm:prSet presAssocID="{075E3B69-2494-4674-92E1-0058E163BCB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4644FAC-0916-4E87-88C5-3EEBC47E480E}" srcId="{572FFA0E-12A1-40D2-A41F-522840CBCD02}" destId="{A490231F-3A03-4A83-9347-7A745B0FB5F9}" srcOrd="2" destOrd="0" parTransId="{2E9299D8-E9F9-4937-A2E4-808785231B58}" sibTransId="{075E3B69-2494-4674-92E1-0058E163BCB0}"/>
    <dgm:cxn modelId="{20A896E4-2951-41E0-9C79-6407A26DF83E}" type="presOf" srcId="{0AE792DE-1E1B-4381-A530-BB5E998F74B3}" destId="{7EC9DE0F-16C8-46F8-9633-AF0B9794B7C4}" srcOrd="2" destOrd="0" presId="urn:microsoft.com/office/officeart/2005/8/layout/gear1"/>
    <dgm:cxn modelId="{7BEB00B1-6DC9-44D8-B9E3-28D962ED0464}" type="presOf" srcId="{A490231F-3A03-4A83-9347-7A745B0FB5F9}" destId="{5170D57A-FCE0-4A51-8FB7-448F92FC699D}" srcOrd="3" destOrd="0" presId="urn:microsoft.com/office/officeart/2005/8/layout/gear1"/>
    <dgm:cxn modelId="{D32C624F-3663-462B-9F6E-384E36B3C7B9}" type="presOf" srcId="{0AE792DE-1E1B-4381-A530-BB5E998F74B3}" destId="{D2D4C855-54A1-4713-8D59-25CF6D68B434}" srcOrd="1" destOrd="0" presId="urn:microsoft.com/office/officeart/2005/8/layout/gear1"/>
    <dgm:cxn modelId="{C8B825D4-8FD1-4445-836A-C5CD971D741C}" type="presOf" srcId="{572FFA0E-12A1-40D2-A41F-522840CBCD02}" destId="{BD083F18-64C3-4C3D-8E48-7B748CED3747}" srcOrd="0" destOrd="0" presId="urn:microsoft.com/office/officeart/2005/8/layout/gear1"/>
    <dgm:cxn modelId="{B1C0E01B-B34F-4E21-B200-C775C55F763F}" srcId="{572FFA0E-12A1-40D2-A41F-522840CBCD02}" destId="{73CF64FD-EC7B-4909-83A1-DB868513471C}" srcOrd="0" destOrd="0" parTransId="{68A1EAFB-BF3D-4982-BF0F-FCCED1A4807C}" sibTransId="{5ED0921E-3A74-4EB8-9D94-1172A55AB965}"/>
    <dgm:cxn modelId="{1EACED7D-C796-4E6A-BE38-FE064D17FE7B}" type="presOf" srcId="{73CF64FD-EC7B-4909-83A1-DB868513471C}" destId="{1B00EC8B-3DF5-4886-8E34-4DBFCE161ADE}" srcOrd="0" destOrd="0" presId="urn:microsoft.com/office/officeart/2005/8/layout/gear1"/>
    <dgm:cxn modelId="{E5432365-E08F-41E6-A17A-27373928A7C8}" type="presOf" srcId="{A490231F-3A03-4A83-9347-7A745B0FB5F9}" destId="{EDF9876A-71D6-41E7-8B7D-1F134EA8E8D5}" srcOrd="1" destOrd="0" presId="urn:microsoft.com/office/officeart/2005/8/layout/gear1"/>
    <dgm:cxn modelId="{50B96E09-581C-45FD-8BD9-EE88FA7BB70D}" srcId="{572FFA0E-12A1-40D2-A41F-522840CBCD02}" destId="{0AE792DE-1E1B-4381-A530-BB5E998F74B3}" srcOrd="1" destOrd="0" parTransId="{532A398C-A0D6-41BE-B4A4-E49752F8AEAD}" sibTransId="{E1AAFD1A-C4CB-4ADD-9E61-D42C46F85A3A}"/>
    <dgm:cxn modelId="{666E3877-9A1E-4B80-88F3-94DC05B37C73}" type="presOf" srcId="{0AE792DE-1E1B-4381-A530-BB5E998F74B3}" destId="{1A4A01AB-AA92-4159-8C58-A337AFC260B6}" srcOrd="0" destOrd="0" presId="urn:microsoft.com/office/officeart/2005/8/layout/gear1"/>
    <dgm:cxn modelId="{F78E886D-5EAB-4EAC-A263-7A027EBA4600}" type="presOf" srcId="{73CF64FD-EC7B-4909-83A1-DB868513471C}" destId="{12862849-F1D1-4EE3-A1DC-B90584393374}" srcOrd="2" destOrd="0" presId="urn:microsoft.com/office/officeart/2005/8/layout/gear1"/>
    <dgm:cxn modelId="{ACAD9B70-181F-4294-9028-0B616CD5C955}" type="presOf" srcId="{075E3B69-2494-4674-92E1-0058E163BCB0}" destId="{137FED93-CD2A-40BD-9177-4FB6D06E3466}" srcOrd="0" destOrd="0" presId="urn:microsoft.com/office/officeart/2005/8/layout/gear1"/>
    <dgm:cxn modelId="{40F4F6BE-E21A-431B-B304-F0B7C685FC59}" type="presOf" srcId="{73CF64FD-EC7B-4909-83A1-DB868513471C}" destId="{F4C7AA01-6A6D-441E-A506-1C38B9297415}" srcOrd="1" destOrd="0" presId="urn:microsoft.com/office/officeart/2005/8/layout/gear1"/>
    <dgm:cxn modelId="{46BD97E2-BFE3-4166-98F1-31B039828D1C}" type="presOf" srcId="{E1AAFD1A-C4CB-4ADD-9E61-D42C46F85A3A}" destId="{7A428E22-018B-46BE-9129-7F4CAE2C2B32}" srcOrd="0" destOrd="0" presId="urn:microsoft.com/office/officeart/2005/8/layout/gear1"/>
    <dgm:cxn modelId="{609551F1-29EE-497A-B3DF-FE08091AE00B}" type="presOf" srcId="{5ED0921E-3A74-4EB8-9D94-1172A55AB965}" destId="{4B4BC3F2-C8FE-4552-8677-863FEBB88A2C}" srcOrd="0" destOrd="0" presId="urn:microsoft.com/office/officeart/2005/8/layout/gear1"/>
    <dgm:cxn modelId="{DFA13DB4-7C64-46AD-A553-220A0F9F4526}" type="presOf" srcId="{A490231F-3A03-4A83-9347-7A745B0FB5F9}" destId="{DBBACD04-D22A-4525-B4CA-61AE41C01703}" srcOrd="2" destOrd="0" presId="urn:microsoft.com/office/officeart/2005/8/layout/gear1"/>
    <dgm:cxn modelId="{B6434D5D-AAA8-4BEE-A3A7-21C8FE74B900}" type="presOf" srcId="{A490231F-3A03-4A83-9347-7A745B0FB5F9}" destId="{79C5C4AA-849D-4F2F-B08B-92095B8D227B}" srcOrd="0" destOrd="0" presId="urn:microsoft.com/office/officeart/2005/8/layout/gear1"/>
    <dgm:cxn modelId="{39B66190-2BD2-4A44-A426-0711D2D73DB9}" type="presParOf" srcId="{BD083F18-64C3-4C3D-8E48-7B748CED3747}" destId="{1B00EC8B-3DF5-4886-8E34-4DBFCE161ADE}" srcOrd="0" destOrd="0" presId="urn:microsoft.com/office/officeart/2005/8/layout/gear1"/>
    <dgm:cxn modelId="{D88D738B-22DB-450D-AB2E-59DC29E02969}" type="presParOf" srcId="{BD083F18-64C3-4C3D-8E48-7B748CED3747}" destId="{F4C7AA01-6A6D-441E-A506-1C38B9297415}" srcOrd="1" destOrd="0" presId="urn:microsoft.com/office/officeart/2005/8/layout/gear1"/>
    <dgm:cxn modelId="{FE6DDFB6-02C8-4E72-A93E-AB08934A4A0E}" type="presParOf" srcId="{BD083F18-64C3-4C3D-8E48-7B748CED3747}" destId="{12862849-F1D1-4EE3-A1DC-B90584393374}" srcOrd="2" destOrd="0" presId="urn:microsoft.com/office/officeart/2005/8/layout/gear1"/>
    <dgm:cxn modelId="{6A6012F5-82E6-49B3-BC7D-1B8281D9010C}" type="presParOf" srcId="{BD083F18-64C3-4C3D-8E48-7B748CED3747}" destId="{1A4A01AB-AA92-4159-8C58-A337AFC260B6}" srcOrd="3" destOrd="0" presId="urn:microsoft.com/office/officeart/2005/8/layout/gear1"/>
    <dgm:cxn modelId="{BE099A2F-2271-4F3D-9238-2FF901DE9F85}" type="presParOf" srcId="{BD083F18-64C3-4C3D-8E48-7B748CED3747}" destId="{D2D4C855-54A1-4713-8D59-25CF6D68B434}" srcOrd="4" destOrd="0" presId="urn:microsoft.com/office/officeart/2005/8/layout/gear1"/>
    <dgm:cxn modelId="{E53CF23A-CA4C-4FD2-98C3-FE638EF7BC29}" type="presParOf" srcId="{BD083F18-64C3-4C3D-8E48-7B748CED3747}" destId="{7EC9DE0F-16C8-46F8-9633-AF0B9794B7C4}" srcOrd="5" destOrd="0" presId="urn:microsoft.com/office/officeart/2005/8/layout/gear1"/>
    <dgm:cxn modelId="{B7F9AE12-F51F-4575-B35A-B8FFF166E5DC}" type="presParOf" srcId="{BD083F18-64C3-4C3D-8E48-7B748CED3747}" destId="{79C5C4AA-849D-4F2F-B08B-92095B8D227B}" srcOrd="6" destOrd="0" presId="urn:microsoft.com/office/officeart/2005/8/layout/gear1"/>
    <dgm:cxn modelId="{8EBF4BD0-77AB-4DDE-9C0C-775C6AF68BEA}" type="presParOf" srcId="{BD083F18-64C3-4C3D-8E48-7B748CED3747}" destId="{EDF9876A-71D6-41E7-8B7D-1F134EA8E8D5}" srcOrd="7" destOrd="0" presId="urn:microsoft.com/office/officeart/2005/8/layout/gear1"/>
    <dgm:cxn modelId="{4799C26C-5312-4536-9CC5-FFED983E2178}" type="presParOf" srcId="{BD083F18-64C3-4C3D-8E48-7B748CED3747}" destId="{DBBACD04-D22A-4525-B4CA-61AE41C01703}" srcOrd="8" destOrd="0" presId="urn:microsoft.com/office/officeart/2005/8/layout/gear1"/>
    <dgm:cxn modelId="{B53984F9-DF5B-4EAD-81FA-0E0685A328CB}" type="presParOf" srcId="{BD083F18-64C3-4C3D-8E48-7B748CED3747}" destId="{5170D57A-FCE0-4A51-8FB7-448F92FC699D}" srcOrd="9" destOrd="0" presId="urn:microsoft.com/office/officeart/2005/8/layout/gear1"/>
    <dgm:cxn modelId="{0EEBBE22-4470-42E4-BE0D-0ABE169BC20E}" type="presParOf" srcId="{BD083F18-64C3-4C3D-8E48-7B748CED3747}" destId="{4B4BC3F2-C8FE-4552-8677-863FEBB88A2C}" srcOrd="10" destOrd="0" presId="urn:microsoft.com/office/officeart/2005/8/layout/gear1"/>
    <dgm:cxn modelId="{5B15524A-E073-4AF7-8E0B-2435F83EBCF8}" type="presParOf" srcId="{BD083F18-64C3-4C3D-8E48-7B748CED3747}" destId="{7A428E22-018B-46BE-9129-7F4CAE2C2B32}" srcOrd="11" destOrd="0" presId="urn:microsoft.com/office/officeart/2005/8/layout/gear1"/>
    <dgm:cxn modelId="{CF7FD287-52F1-4F7A-AC06-7940127195B0}" type="presParOf" srcId="{BD083F18-64C3-4C3D-8E48-7B748CED3747}" destId="{137FED93-CD2A-40BD-9177-4FB6D06E34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3EB74A-2B35-4314-B29E-43A07439A809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</dgm:pt>
    <dgm:pt modelId="{26F2F28A-631B-4F70-8E1C-89B400FE2085}">
      <dgm:prSet phldrT="[Text]" custT="1"/>
      <dgm:spPr>
        <a:solidFill>
          <a:srgbClr val="0C0CF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solidFill>
                <a:schemeClr val="bg1"/>
              </a:solidFill>
            </a:rPr>
            <a:t>Campus Climate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solidFill>
                <a:schemeClr val="bg1"/>
              </a:solidFill>
            </a:rPr>
            <a:t>88%</a:t>
          </a:r>
          <a:endParaRPr lang="en-US" sz="3200" b="1" dirty="0">
            <a:solidFill>
              <a:schemeClr val="bg1"/>
            </a:solidFill>
          </a:endParaRPr>
        </a:p>
      </dgm:t>
    </dgm:pt>
    <dgm:pt modelId="{3CF1CDD0-D0E3-4170-B863-DD833267A84A}" type="parTrans" cxnId="{069A2DC1-9248-4D70-A788-EC0ED986A68D}">
      <dgm:prSet/>
      <dgm:spPr/>
      <dgm:t>
        <a:bodyPr/>
        <a:lstStyle/>
        <a:p>
          <a:endParaRPr lang="en-US"/>
        </a:p>
      </dgm:t>
    </dgm:pt>
    <dgm:pt modelId="{66018E6D-4887-4327-9768-9CAAA3C44A5A}" type="sibTrans" cxnId="{069A2DC1-9248-4D70-A788-EC0ED986A68D}">
      <dgm:prSet/>
      <dgm:spPr/>
      <dgm:t>
        <a:bodyPr/>
        <a:lstStyle/>
        <a:p>
          <a:endParaRPr lang="en-US"/>
        </a:p>
      </dgm:t>
    </dgm:pt>
    <dgm:pt modelId="{2E404DF9-F870-4714-95CE-6DFB923537F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Department/Work Unit Climate </a:t>
          </a:r>
        </a:p>
        <a:p>
          <a:r>
            <a:rPr lang="en-US" sz="3200" b="1" dirty="0" smtClean="0">
              <a:solidFill>
                <a:schemeClr val="bg1"/>
              </a:solidFill>
            </a:rPr>
            <a:t>76%</a:t>
          </a:r>
          <a:endParaRPr lang="en-US" sz="3200" b="1" dirty="0">
            <a:solidFill>
              <a:schemeClr val="bg1"/>
            </a:solidFill>
          </a:endParaRPr>
        </a:p>
      </dgm:t>
    </dgm:pt>
    <dgm:pt modelId="{0D8749D7-8853-4688-9415-E616F4A81FA1}" type="parTrans" cxnId="{8F4534C7-029E-41A5-B722-C20E91881656}">
      <dgm:prSet/>
      <dgm:spPr/>
      <dgm:t>
        <a:bodyPr/>
        <a:lstStyle/>
        <a:p>
          <a:endParaRPr lang="en-US"/>
        </a:p>
      </dgm:t>
    </dgm:pt>
    <dgm:pt modelId="{B77866CF-4219-46D7-BAC7-AF1623D295CA}" type="sibTrans" cxnId="{8F4534C7-029E-41A5-B722-C20E91881656}">
      <dgm:prSet/>
      <dgm:spPr/>
      <dgm:t>
        <a:bodyPr/>
        <a:lstStyle/>
        <a:p>
          <a:endParaRPr lang="en-US"/>
        </a:p>
      </dgm:t>
    </dgm:pt>
    <dgm:pt modelId="{9FE4E102-6FA7-4126-BBDD-ED15BB1D7BCE}">
      <dgm:prSet phldrT="[Text]"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solidFill>
                <a:schemeClr val="bg1"/>
              </a:solidFill>
            </a:rPr>
            <a:t>Classroom Climate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solidFill>
                <a:schemeClr val="bg1"/>
              </a:solidFill>
            </a:rPr>
            <a:t>86%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2400" b="1" dirty="0">
            <a:solidFill>
              <a:schemeClr val="bg1"/>
            </a:solidFill>
          </a:endParaRPr>
        </a:p>
      </dgm:t>
    </dgm:pt>
    <dgm:pt modelId="{969850D6-1425-4D37-B087-7A6430EE1F35}" type="parTrans" cxnId="{26B5C87D-FE7F-470A-A2A2-CF3EF082B171}">
      <dgm:prSet/>
      <dgm:spPr/>
      <dgm:t>
        <a:bodyPr/>
        <a:lstStyle/>
        <a:p>
          <a:endParaRPr lang="en-US"/>
        </a:p>
      </dgm:t>
    </dgm:pt>
    <dgm:pt modelId="{F8D5CD39-0BC5-48B2-B4AA-625922A1FC7C}" type="sibTrans" cxnId="{26B5C87D-FE7F-470A-A2A2-CF3EF082B171}">
      <dgm:prSet/>
      <dgm:spPr/>
      <dgm:t>
        <a:bodyPr/>
        <a:lstStyle/>
        <a:p>
          <a:endParaRPr lang="en-US"/>
        </a:p>
      </dgm:t>
    </dgm:pt>
    <dgm:pt modelId="{E141EEDA-1CC2-4307-9414-399518EDD3D9}" type="pres">
      <dgm:prSet presAssocID="{6E3EB74A-2B35-4314-B29E-43A07439A809}" presName="Name0" presStyleCnt="0">
        <dgm:presLayoutVars>
          <dgm:dir/>
          <dgm:animLvl val="lvl"/>
          <dgm:resizeHandles val="exact"/>
        </dgm:presLayoutVars>
      </dgm:prSet>
      <dgm:spPr/>
    </dgm:pt>
    <dgm:pt modelId="{FB448938-A450-4477-9710-EB37B76A518C}" type="pres">
      <dgm:prSet presAssocID="{9FE4E102-6FA7-4126-BBDD-ED15BB1D7BCE}" presName="boxAndChildren" presStyleCnt="0"/>
      <dgm:spPr/>
    </dgm:pt>
    <dgm:pt modelId="{C5AD49B4-A8DE-467B-A5A8-6E80C07F916F}" type="pres">
      <dgm:prSet presAssocID="{9FE4E102-6FA7-4126-BBDD-ED15BB1D7BCE}" presName="parentTextBox" presStyleLbl="node1" presStyleIdx="0" presStyleCnt="3"/>
      <dgm:spPr/>
      <dgm:t>
        <a:bodyPr/>
        <a:lstStyle/>
        <a:p>
          <a:endParaRPr lang="en-US"/>
        </a:p>
      </dgm:t>
    </dgm:pt>
    <dgm:pt modelId="{56931989-1CA2-4AB9-881B-AAD3AFC483B3}" type="pres">
      <dgm:prSet presAssocID="{B77866CF-4219-46D7-BAC7-AF1623D295CA}" presName="sp" presStyleCnt="0"/>
      <dgm:spPr/>
    </dgm:pt>
    <dgm:pt modelId="{78BFD322-3107-41CA-B560-A1C4911B36D7}" type="pres">
      <dgm:prSet presAssocID="{2E404DF9-F870-4714-95CE-6DFB923537F6}" presName="arrowAndChildren" presStyleCnt="0"/>
      <dgm:spPr/>
    </dgm:pt>
    <dgm:pt modelId="{DBEB3638-AAF5-4ABE-B496-AB1DA612A2EC}" type="pres">
      <dgm:prSet presAssocID="{2E404DF9-F870-4714-95CE-6DFB923537F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E611550-13ED-4414-A776-17A534C8C604}" type="pres">
      <dgm:prSet presAssocID="{66018E6D-4887-4327-9768-9CAAA3C44A5A}" presName="sp" presStyleCnt="0"/>
      <dgm:spPr/>
    </dgm:pt>
    <dgm:pt modelId="{EB6DADC0-EF16-475E-8B3A-68DFDC2A1E24}" type="pres">
      <dgm:prSet presAssocID="{26F2F28A-631B-4F70-8E1C-89B400FE2085}" presName="arrowAndChildren" presStyleCnt="0"/>
      <dgm:spPr/>
    </dgm:pt>
    <dgm:pt modelId="{8FCF8B2C-372A-4ACD-96A5-3A4FDC8B0173}" type="pres">
      <dgm:prSet presAssocID="{26F2F28A-631B-4F70-8E1C-89B400FE2085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F4534C7-029E-41A5-B722-C20E91881656}" srcId="{6E3EB74A-2B35-4314-B29E-43A07439A809}" destId="{2E404DF9-F870-4714-95CE-6DFB923537F6}" srcOrd="1" destOrd="0" parTransId="{0D8749D7-8853-4688-9415-E616F4A81FA1}" sibTransId="{B77866CF-4219-46D7-BAC7-AF1623D295CA}"/>
    <dgm:cxn modelId="{26B5C87D-FE7F-470A-A2A2-CF3EF082B171}" srcId="{6E3EB74A-2B35-4314-B29E-43A07439A809}" destId="{9FE4E102-6FA7-4126-BBDD-ED15BB1D7BCE}" srcOrd="2" destOrd="0" parTransId="{969850D6-1425-4D37-B087-7A6430EE1F35}" sibTransId="{F8D5CD39-0BC5-48B2-B4AA-625922A1FC7C}"/>
    <dgm:cxn modelId="{19C164E0-2F7E-40EC-A68B-830A5C8C57AD}" type="presOf" srcId="{6E3EB74A-2B35-4314-B29E-43A07439A809}" destId="{E141EEDA-1CC2-4307-9414-399518EDD3D9}" srcOrd="0" destOrd="0" presId="urn:microsoft.com/office/officeart/2005/8/layout/process4"/>
    <dgm:cxn modelId="{8DF097D9-1CD9-47C1-93B2-937BAE279C06}" type="presOf" srcId="{26F2F28A-631B-4F70-8E1C-89B400FE2085}" destId="{8FCF8B2C-372A-4ACD-96A5-3A4FDC8B0173}" srcOrd="0" destOrd="0" presId="urn:microsoft.com/office/officeart/2005/8/layout/process4"/>
    <dgm:cxn modelId="{069A2DC1-9248-4D70-A788-EC0ED986A68D}" srcId="{6E3EB74A-2B35-4314-B29E-43A07439A809}" destId="{26F2F28A-631B-4F70-8E1C-89B400FE2085}" srcOrd="0" destOrd="0" parTransId="{3CF1CDD0-D0E3-4170-B863-DD833267A84A}" sibTransId="{66018E6D-4887-4327-9768-9CAAA3C44A5A}"/>
    <dgm:cxn modelId="{A929C986-B7FF-4F2D-8BF9-CB77EC79882D}" type="presOf" srcId="{2E404DF9-F870-4714-95CE-6DFB923537F6}" destId="{DBEB3638-AAF5-4ABE-B496-AB1DA612A2EC}" srcOrd="0" destOrd="0" presId="urn:microsoft.com/office/officeart/2005/8/layout/process4"/>
    <dgm:cxn modelId="{E499EF01-3B5B-4F7F-8D27-962EC49FCA36}" type="presOf" srcId="{9FE4E102-6FA7-4126-BBDD-ED15BB1D7BCE}" destId="{C5AD49B4-A8DE-467B-A5A8-6E80C07F916F}" srcOrd="0" destOrd="0" presId="urn:microsoft.com/office/officeart/2005/8/layout/process4"/>
    <dgm:cxn modelId="{AA020C6D-E98D-40A4-AB87-DFD7DFC1368B}" type="presParOf" srcId="{E141EEDA-1CC2-4307-9414-399518EDD3D9}" destId="{FB448938-A450-4477-9710-EB37B76A518C}" srcOrd="0" destOrd="0" presId="urn:microsoft.com/office/officeart/2005/8/layout/process4"/>
    <dgm:cxn modelId="{C57E2547-871B-4DE9-A3D9-3FB6A9FB2E68}" type="presParOf" srcId="{FB448938-A450-4477-9710-EB37B76A518C}" destId="{C5AD49B4-A8DE-467B-A5A8-6E80C07F916F}" srcOrd="0" destOrd="0" presId="urn:microsoft.com/office/officeart/2005/8/layout/process4"/>
    <dgm:cxn modelId="{F8F9B3A0-4E89-460C-9D14-745F638E944C}" type="presParOf" srcId="{E141EEDA-1CC2-4307-9414-399518EDD3D9}" destId="{56931989-1CA2-4AB9-881B-AAD3AFC483B3}" srcOrd="1" destOrd="0" presId="urn:microsoft.com/office/officeart/2005/8/layout/process4"/>
    <dgm:cxn modelId="{DD9A8ED1-3C36-4199-8AB7-3242CD3708ED}" type="presParOf" srcId="{E141EEDA-1CC2-4307-9414-399518EDD3D9}" destId="{78BFD322-3107-41CA-B560-A1C4911B36D7}" srcOrd="2" destOrd="0" presId="urn:microsoft.com/office/officeart/2005/8/layout/process4"/>
    <dgm:cxn modelId="{A186E422-6754-46F9-ADFC-476CE355F84A}" type="presParOf" srcId="{78BFD322-3107-41CA-B560-A1C4911B36D7}" destId="{DBEB3638-AAF5-4ABE-B496-AB1DA612A2EC}" srcOrd="0" destOrd="0" presId="urn:microsoft.com/office/officeart/2005/8/layout/process4"/>
    <dgm:cxn modelId="{4169BA3C-771E-4F38-86CA-E6EB321B6560}" type="presParOf" srcId="{E141EEDA-1CC2-4307-9414-399518EDD3D9}" destId="{AE611550-13ED-4414-A776-17A534C8C604}" srcOrd="3" destOrd="0" presId="urn:microsoft.com/office/officeart/2005/8/layout/process4"/>
    <dgm:cxn modelId="{C80A9157-71AB-4898-BE3C-5F5CF2B4F95A}" type="presParOf" srcId="{E141EEDA-1CC2-4307-9414-399518EDD3D9}" destId="{EB6DADC0-EF16-475E-8B3A-68DFDC2A1E24}" srcOrd="4" destOrd="0" presId="urn:microsoft.com/office/officeart/2005/8/layout/process4"/>
    <dgm:cxn modelId="{7B6882A2-CA71-4ACB-AAB5-0BB2669B9588}" type="presParOf" srcId="{EB6DADC0-EF16-475E-8B3A-68DFDC2A1E24}" destId="{8FCF8B2C-372A-4ACD-96A5-3A4FDC8B01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2027EA-B5F0-4C47-8D54-1ABA9A2827B4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7908711-A2DF-4440-A5F4-DBD72010BFC0}">
      <dgm:prSet phldrT="[Text]" custT="1"/>
      <dgm:spPr/>
      <dgm:t>
        <a:bodyPr/>
        <a:lstStyle/>
        <a:p>
          <a:pPr algn="ctr"/>
          <a:r>
            <a:rPr lang="en-US" sz="3600" dirty="0" smtClean="0"/>
            <a:t>People of Color</a:t>
          </a:r>
          <a:endParaRPr lang="en-US" sz="3600" dirty="0"/>
        </a:p>
      </dgm:t>
    </dgm:pt>
    <dgm:pt modelId="{BF6E7A7C-597A-4825-A7B9-E56DEFD8D90E}" type="parTrans" cxnId="{42333240-592A-4BF1-A00E-42E32BF4EFE2}">
      <dgm:prSet/>
      <dgm:spPr/>
      <dgm:t>
        <a:bodyPr/>
        <a:lstStyle/>
        <a:p>
          <a:endParaRPr lang="en-US"/>
        </a:p>
      </dgm:t>
    </dgm:pt>
    <dgm:pt modelId="{F3B3ADD3-4F5B-412A-AE68-2C7DC4180D97}" type="sibTrans" cxnId="{42333240-592A-4BF1-A00E-42E32BF4EFE2}">
      <dgm:prSet/>
      <dgm:spPr/>
      <dgm:t>
        <a:bodyPr/>
        <a:lstStyle/>
        <a:p>
          <a:endParaRPr lang="en-US"/>
        </a:p>
      </dgm:t>
    </dgm:pt>
    <dgm:pt modelId="{C2ECD46E-B8D5-48E6-B7A2-7A816366F635}">
      <dgm:prSet phldrT="[Text]" custT="1"/>
      <dgm:spPr/>
      <dgm:t>
        <a:bodyPr/>
        <a:lstStyle/>
        <a:p>
          <a:pPr algn="ctr"/>
          <a:r>
            <a:rPr lang="en-US" sz="3600" dirty="0" smtClean="0"/>
            <a:t>LGBQ</a:t>
          </a:r>
          <a:endParaRPr lang="en-US" sz="3600" dirty="0"/>
        </a:p>
      </dgm:t>
    </dgm:pt>
    <dgm:pt modelId="{5BF5A097-981A-4684-846D-9AD0E250478A}" type="parTrans" cxnId="{B604F87C-1F52-44C9-9706-CED72995084A}">
      <dgm:prSet/>
      <dgm:spPr/>
      <dgm:t>
        <a:bodyPr/>
        <a:lstStyle/>
        <a:p>
          <a:endParaRPr lang="en-US"/>
        </a:p>
      </dgm:t>
    </dgm:pt>
    <dgm:pt modelId="{397D939D-4445-4FF4-9BFC-FCA27CC07CC3}" type="sibTrans" cxnId="{B604F87C-1F52-44C9-9706-CED72995084A}">
      <dgm:prSet/>
      <dgm:spPr/>
      <dgm:t>
        <a:bodyPr/>
        <a:lstStyle/>
        <a:p>
          <a:endParaRPr lang="en-US"/>
        </a:p>
      </dgm:t>
    </dgm:pt>
    <dgm:pt modelId="{BFAE4DAA-B78D-4A22-9D4A-500B4063FB91}" type="pres">
      <dgm:prSet presAssocID="{202027EA-B5F0-4C47-8D54-1ABA9A282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7E0D31-08BE-476D-96DF-820D5808E016}" type="pres">
      <dgm:prSet presAssocID="{07908711-A2DF-4440-A5F4-DBD72010BFC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02018-8416-4A17-AAC3-1DB347FF78B1}" type="pres">
      <dgm:prSet presAssocID="{F3B3ADD3-4F5B-412A-AE68-2C7DC4180D97}" presName="spacer" presStyleCnt="0"/>
      <dgm:spPr/>
      <dgm:t>
        <a:bodyPr/>
        <a:lstStyle/>
        <a:p>
          <a:endParaRPr lang="en-US"/>
        </a:p>
      </dgm:t>
    </dgm:pt>
    <dgm:pt modelId="{1392B626-9D79-4AC6-A971-82D56AE6FB2D}" type="pres">
      <dgm:prSet presAssocID="{C2ECD46E-B8D5-48E6-B7A2-7A816366F6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2C6A9A-D8DE-4EBC-8B67-6B4DD34FBECA}" type="presOf" srcId="{C2ECD46E-B8D5-48E6-B7A2-7A816366F635}" destId="{1392B626-9D79-4AC6-A971-82D56AE6FB2D}" srcOrd="0" destOrd="0" presId="urn:microsoft.com/office/officeart/2005/8/layout/vList2"/>
    <dgm:cxn modelId="{3B27FD9C-007C-4A4A-A68F-946B1D9D3D0F}" type="presOf" srcId="{07908711-A2DF-4440-A5F4-DBD72010BFC0}" destId="{8C7E0D31-08BE-476D-96DF-820D5808E016}" srcOrd="0" destOrd="0" presId="urn:microsoft.com/office/officeart/2005/8/layout/vList2"/>
    <dgm:cxn modelId="{B604F87C-1F52-44C9-9706-CED72995084A}" srcId="{202027EA-B5F0-4C47-8D54-1ABA9A2827B4}" destId="{C2ECD46E-B8D5-48E6-B7A2-7A816366F635}" srcOrd="1" destOrd="0" parTransId="{5BF5A097-981A-4684-846D-9AD0E250478A}" sibTransId="{397D939D-4445-4FF4-9BFC-FCA27CC07CC3}"/>
    <dgm:cxn modelId="{42333240-592A-4BF1-A00E-42E32BF4EFE2}" srcId="{202027EA-B5F0-4C47-8D54-1ABA9A2827B4}" destId="{07908711-A2DF-4440-A5F4-DBD72010BFC0}" srcOrd="0" destOrd="0" parTransId="{BF6E7A7C-597A-4825-A7B9-E56DEFD8D90E}" sibTransId="{F3B3ADD3-4F5B-412A-AE68-2C7DC4180D97}"/>
    <dgm:cxn modelId="{EA70407D-0C7E-4002-BB24-8814C2BE08F9}" type="presOf" srcId="{202027EA-B5F0-4C47-8D54-1ABA9A2827B4}" destId="{BFAE4DAA-B78D-4A22-9D4A-500B4063FB91}" srcOrd="0" destOrd="0" presId="urn:microsoft.com/office/officeart/2005/8/layout/vList2"/>
    <dgm:cxn modelId="{0DB2D49F-4067-4CC6-8A7E-858404A36B58}" type="presParOf" srcId="{BFAE4DAA-B78D-4A22-9D4A-500B4063FB91}" destId="{8C7E0D31-08BE-476D-96DF-820D5808E016}" srcOrd="0" destOrd="0" presId="urn:microsoft.com/office/officeart/2005/8/layout/vList2"/>
    <dgm:cxn modelId="{F24D7E3E-BA0E-4511-9205-5BEDB9246054}" type="presParOf" srcId="{BFAE4DAA-B78D-4A22-9D4A-500B4063FB91}" destId="{F1502018-8416-4A17-AAC3-1DB347FF78B1}" srcOrd="1" destOrd="0" presId="urn:microsoft.com/office/officeart/2005/8/layout/vList2"/>
    <dgm:cxn modelId="{83DF67A6-BAC9-4D9C-A77D-FEE0D077A130}" type="presParOf" srcId="{BFAE4DAA-B78D-4A22-9D4A-500B4063FB91}" destId="{1392B626-9D79-4AC6-A971-82D56AE6FB2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02027EA-B5F0-4C47-8D54-1ABA9A2827B4}" type="doc">
      <dgm:prSet loTypeId="urn:microsoft.com/office/officeart/2005/8/layout/default#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7908711-A2DF-4440-A5F4-DBD72010BFC0}">
      <dgm:prSet phldrT="[Text]" custT="1"/>
      <dgm:spPr/>
      <dgm:t>
        <a:bodyPr/>
        <a:lstStyle/>
        <a:p>
          <a:r>
            <a:rPr lang="en-US" sz="3600" smtClean="0"/>
            <a:t>People of Color</a:t>
          </a:r>
          <a:endParaRPr lang="en-US" sz="3600" dirty="0"/>
        </a:p>
      </dgm:t>
    </dgm:pt>
    <dgm:pt modelId="{BF6E7A7C-597A-4825-A7B9-E56DEFD8D90E}" type="parTrans" cxnId="{42333240-592A-4BF1-A00E-42E32BF4EFE2}">
      <dgm:prSet/>
      <dgm:spPr/>
      <dgm:t>
        <a:bodyPr/>
        <a:lstStyle/>
        <a:p>
          <a:endParaRPr lang="en-US"/>
        </a:p>
      </dgm:t>
    </dgm:pt>
    <dgm:pt modelId="{F3B3ADD3-4F5B-412A-AE68-2C7DC4180D97}" type="sibTrans" cxnId="{42333240-592A-4BF1-A00E-42E32BF4EFE2}">
      <dgm:prSet/>
      <dgm:spPr/>
      <dgm:t>
        <a:bodyPr/>
        <a:lstStyle/>
        <a:p>
          <a:endParaRPr lang="en-US"/>
        </a:p>
      </dgm:t>
    </dgm:pt>
    <dgm:pt modelId="{D9CD4955-7688-476A-85ED-EA57229822D7}">
      <dgm:prSet phldrT="[Text]" custT="1"/>
      <dgm:spPr/>
      <dgm:t>
        <a:bodyPr/>
        <a:lstStyle/>
        <a:p>
          <a:r>
            <a:rPr lang="en-US" sz="3600" smtClean="0"/>
            <a:t>Women</a:t>
          </a:r>
          <a:endParaRPr lang="en-US" sz="3600" dirty="0"/>
        </a:p>
      </dgm:t>
    </dgm:pt>
    <dgm:pt modelId="{92AA654F-300C-4AC5-9F78-52B6756D35BA}" type="parTrans" cxnId="{FB84AB14-EDB2-4586-9927-0CF418E001DC}">
      <dgm:prSet/>
      <dgm:spPr/>
      <dgm:t>
        <a:bodyPr/>
        <a:lstStyle/>
        <a:p>
          <a:endParaRPr lang="en-US"/>
        </a:p>
      </dgm:t>
    </dgm:pt>
    <dgm:pt modelId="{5604874A-FEBC-4A31-9EBE-59E784D6A688}" type="sibTrans" cxnId="{FB84AB14-EDB2-4586-9927-0CF418E001DC}">
      <dgm:prSet/>
      <dgm:spPr/>
      <dgm:t>
        <a:bodyPr/>
        <a:lstStyle/>
        <a:p>
          <a:endParaRPr lang="en-US"/>
        </a:p>
      </dgm:t>
    </dgm:pt>
    <dgm:pt modelId="{C33E8568-E882-4BA7-B91B-00D8A9232418}">
      <dgm:prSet phldrT="[Text]" custT="1"/>
      <dgm:spPr/>
      <dgm:t>
        <a:bodyPr/>
        <a:lstStyle/>
        <a:p>
          <a:r>
            <a:rPr lang="en-US" sz="3600" smtClean="0"/>
            <a:t>LGBQ</a:t>
          </a:r>
          <a:endParaRPr lang="en-US" sz="3600" dirty="0"/>
        </a:p>
      </dgm:t>
    </dgm:pt>
    <dgm:pt modelId="{A78866BF-B5F3-456B-8D32-900B701477E6}" type="parTrans" cxnId="{3C3CA624-6376-40C4-83C9-82F45ED171FA}">
      <dgm:prSet/>
      <dgm:spPr/>
      <dgm:t>
        <a:bodyPr/>
        <a:lstStyle/>
        <a:p>
          <a:endParaRPr lang="en-US"/>
        </a:p>
      </dgm:t>
    </dgm:pt>
    <dgm:pt modelId="{E342E5F8-A7FD-4625-A5FC-02465628E028}" type="sibTrans" cxnId="{3C3CA624-6376-40C4-83C9-82F45ED171FA}">
      <dgm:prSet/>
      <dgm:spPr/>
      <dgm:t>
        <a:bodyPr/>
        <a:lstStyle/>
        <a:p>
          <a:endParaRPr lang="en-US"/>
        </a:p>
      </dgm:t>
    </dgm:pt>
    <dgm:pt modelId="{02233AF2-0EEE-4BAF-AE3B-FA6DD52068AD}" type="pres">
      <dgm:prSet presAssocID="{202027EA-B5F0-4C47-8D54-1ABA9A2827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D4179-2ED4-414D-AE8E-29ED5EFBAC1B}" type="pres">
      <dgm:prSet presAssocID="{07908711-A2DF-4440-A5F4-DBD72010BF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24303-F7D8-41E2-9330-8C68E4420991}" type="pres">
      <dgm:prSet presAssocID="{F3B3ADD3-4F5B-412A-AE68-2C7DC4180D97}" presName="sibTrans" presStyleCnt="0"/>
      <dgm:spPr/>
      <dgm:t>
        <a:bodyPr/>
        <a:lstStyle/>
        <a:p>
          <a:endParaRPr lang="en-US"/>
        </a:p>
      </dgm:t>
    </dgm:pt>
    <dgm:pt modelId="{715E361B-D964-48B4-82CC-334BF51C57E6}" type="pres">
      <dgm:prSet presAssocID="{D9CD4955-7688-476A-85ED-EA57229822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667F4-995B-4779-97FE-40C5EC9ED62C}" type="pres">
      <dgm:prSet presAssocID="{5604874A-FEBC-4A31-9EBE-59E784D6A688}" presName="sibTrans" presStyleCnt="0"/>
      <dgm:spPr/>
      <dgm:t>
        <a:bodyPr/>
        <a:lstStyle/>
        <a:p>
          <a:endParaRPr lang="en-US"/>
        </a:p>
      </dgm:t>
    </dgm:pt>
    <dgm:pt modelId="{298B79FC-6F4E-45CC-A391-980F18814C7B}" type="pres">
      <dgm:prSet presAssocID="{C33E8568-E882-4BA7-B91B-00D8A92324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333240-592A-4BF1-A00E-42E32BF4EFE2}" srcId="{202027EA-B5F0-4C47-8D54-1ABA9A2827B4}" destId="{07908711-A2DF-4440-A5F4-DBD72010BFC0}" srcOrd="0" destOrd="0" parTransId="{BF6E7A7C-597A-4825-A7B9-E56DEFD8D90E}" sibTransId="{F3B3ADD3-4F5B-412A-AE68-2C7DC4180D97}"/>
    <dgm:cxn modelId="{FB84AB14-EDB2-4586-9927-0CF418E001DC}" srcId="{202027EA-B5F0-4C47-8D54-1ABA9A2827B4}" destId="{D9CD4955-7688-476A-85ED-EA57229822D7}" srcOrd="1" destOrd="0" parTransId="{92AA654F-300C-4AC5-9F78-52B6756D35BA}" sibTransId="{5604874A-FEBC-4A31-9EBE-59E784D6A688}"/>
    <dgm:cxn modelId="{0052CA9A-C8CA-4FF9-AA24-82FC478D5E8D}" type="presOf" srcId="{07908711-A2DF-4440-A5F4-DBD72010BFC0}" destId="{B08D4179-2ED4-414D-AE8E-29ED5EFBAC1B}" srcOrd="0" destOrd="0" presId="urn:microsoft.com/office/officeart/2005/8/layout/default#2"/>
    <dgm:cxn modelId="{3D77F8D6-F62D-49D6-A8F9-8FE851C02643}" type="presOf" srcId="{C33E8568-E882-4BA7-B91B-00D8A9232418}" destId="{298B79FC-6F4E-45CC-A391-980F18814C7B}" srcOrd="0" destOrd="0" presId="urn:microsoft.com/office/officeart/2005/8/layout/default#2"/>
    <dgm:cxn modelId="{C08053CB-AF65-463D-8A89-26D12FA726BC}" type="presOf" srcId="{202027EA-B5F0-4C47-8D54-1ABA9A2827B4}" destId="{02233AF2-0EEE-4BAF-AE3B-FA6DD52068AD}" srcOrd="0" destOrd="0" presId="urn:microsoft.com/office/officeart/2005/8/layout/default#2"/>
    <dgm:cxn modelId="{3C3CA624-6376-40C4-83C9-82F45ED171FA}" srcId="{202027EA-B5F0-4C47-8D54-1ABA9A2827B4}" destId="{C33E8568-E882-4BA7-B91B-00D8A9232418}" srcOrd="2" destOrd="0" parTransId="{A78866BF-B5F3-456B-8D32-900B701477E6}" sibTransId="{E342E5F8-A7FD-4625-A5FC-02465628E028}"/>
    <dgm:cxn modelId="{5FB12D68-5442-413B-91A3-B2C79EB51F22}" type="presOf" srcId="{D9CD4955-7688-476A-85ED-EA57229822D7}" destId="{715E361B-D964-48B4-82CC-334BF51C57E6}" srcOrd="0" destOrd="0" presId="urn:microsoft.com/office/officeart/2005/8/layout/default#2"/>
    <dgm:cxn modelId="{503FC8D0-1CBC-470C-91D0-42F23DDFBDEB}" type="presParOf" srcId="{02233AF2-0EEE-4BAF-AE3B-FA6DD52068AD}" destId="{B08D4179-2ED4-414D-AE8E-29ED5EFBAC1B}" srcOrd="0" destOrd="0" presId="urn:microsoft.com/office/officeart/2005/8/layout/default#2"/>
    <dgm:cxn modelId="{B2A16481-9D24-4C17-B45E-23949CB82E87}" type="presParOf" srcId="{02233AF2-0EEE-4BAF-AE3B-FA6DD52068AD}" destId="{4D424303-F7D8-41E2-9330-8C68E4420991}" srcOrd="1" destOrd="0" presId="urn:microsoft.com/office/officeart/2005/8/layout/default#2"/>
    <dgm:cxn modelId="{737DC52A-F084-4506-BE61-A6AFEC0C1C2F}" type="presParOf" srcId="{02233AF2-0EEE-4BAF-AE3B-FA6DD52068AD}" destId="{715E361B-D964-48B4-82CC-334BF51C57E6}" srcOrd="2" destOrd="0" presId="urn:microsoft.com/office/officeart/2005/8/layout/default#2"/>
    <dgm:cxn modelId="{D83C4292-E6FD-4C7B-8544-5B7995229792}" type="presParOf" srcId="{02233AF2-0EEE-4BAF-AE3B-FA6DD52068AD}" destId="{099667F4-995B-4779-97FE-40C5EC9ED62C}" srcOrd="3" destOrd="0" presId="urn:microsoft.com/office/officeart/2005/8/layout/default#2"/>
    <dgm:cxn modelId="{A4608E97-BCD8-42DF-92AB-662C2293DA26}" type="presParOf" srcId="{02233AF2-0EEE-4BAF-AE3B-FA6DD52068AD}" destId="{298B79FC-6F4E-45CC-A391-980F18814C7B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2027EA-B5F0-4C47-8D54-1ABA9A2827B4}" type="doc">
      <dgm:prSet loTypeId="urn:microsoft.com/office/officeart/2005/8/layout/default#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7908711-A2DF-4440-A5F4-DBD72010BFC0}">
      <dgm:prSet phldrT="[Text]" custT="1"/>
      <dgm:spPr/>
      <dgm:t>
        <a:bodyPr/>
        <a:lstStyle/>
        <a:p>
          <a:r>
            <a:rPr lang="en-US" sz="3600" dirty="0" smtClean="0"/>
            <a:t>Students/Faculty of Color</a:t>
          </a:r>
          <a:endParaRPr lang="en-US" sz="3600" dirty="0"/>
        </a:p>
      </dgm:t>
    </dgm:pt>
    <dgm:pt modelId="{BF6E7A7C-597A-4825-A7B9-E56DEFD8D90E}" type="parTrans" cxnId="{42333240-592A-4BF1-A00E-42E32BF4EFE2}">
      <dgm:prSet/>
      <dgm:spPr/>
      <dgm:t>
        <a:bodyPr/>
        <a:lstStyle/>
        <a:p>
          <a:endParaRPr lang="en-US"/>
        </a:p>
      </dgm:t>
    </dgm:pt>
    <dgm:pt modelId="{F3B3ADD3-4F5B-412A-AE68-2C7DC4180D97}" type="sibTrans" cxnId="{42333240-592A-4BF1-A00E-42E32BF4EFE2}">
      <dgm:prSet/>
      <dgm:spPr/>
      <dgm:t>
        <a:bodyPr/>
        <a:lstStyle/>
        <a:p>
          <a:endParaRPr lang="en-US"/>
        </a:p>
      </dgm:t>
    </dgm:pt>
    <dgm:pt modelId="{7AAE4280-FDD8-47BF-8F41-F9BDA254B304}">
      <dgm:prSet phldrT="[Text]" custT="1"/>
      <dgm:spPr/>
      <dgm:t>
        <a:bodyPr/>
        <a:lstStyle/>
        <a:p>
          <a:r>
            <a:rPr lang="en-US" sz="3600" dirty="0" smtClean="0"/>
            <a:t>LGBQ Students/Faculty</a:t>
          </a:r>
          <a:endParaRPr lang="en-US" sz="3600" dirty="0"/>
        </a:p>
      </dgm:t>
    </dgm:pt>
    <dgm:pt modelId="{26B1406D-809C-41D2-B838-DEA5978B9B0E}" type="parTrans" cxnId="{238FF5F1-628D-406C-AA56-EB2ED65CE102}">
      <dgm:prSet/>
      <dgm:spPr/>
      <dgm:t>
        <a:bodyPr/>
        <a:lstStyle/>
        <a:p>
          <a:endParaRPr lang="en-US"/>
        </a:p>
      </dgm:t>
    </dgm:pt>
    <dgm:pt modelId="{CE159420-FF7E-44F8-B7E2-FBC088609EE8}" type="sibTrans" cxnId="{238FF5F1-628D-406C-AA56-EB2ED65CE102}">
      <dgm:prSet/>
      <dgm:spPr/>
      <dgm:t>
        <a:bodyPr/>
        <a:lstStyle/>
        <a:p>
          <a:endParaRPr lang="en-US"/>
        </a:p>
      </dgm:t>
    </dgm:pt>
    <dgm:pt modelId="{02233AF2-0EEE-4BAF-AE3B-FA6DD52068AD}" type="pres">
      <dgm:prSet presAssocID="{202027EA-B5F0-4C47-8D54-1ABA9A2827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D4179-2ED4-414D-AE8E-29ED5EFBAC1B}" type="pres">
      <dgm:prSet presAssocID="{07908711-A2DF-4440-A5F4-DBD72010BFC0}" presName="node" presStyleLbl="node1" presStyleIdx="0" presStyleCnt="2" custScaleX="109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24303-F7D8-41E2-9330-8C68E4420991}" type="pres">
      <dgm:prSet presAssocID="{F3B3ADD3-4F5B-412A-AE68-2C7DC4180D97}" presName="sibTrans" presStyleCnt="0"/>
      <dgm:spPr/>
      <dgm:t>
        <a:bodyPr/>
        <a:lstStyle/>
        <a:p>
          <a:endParaRPr lang="en-US"/>
        </a:p>
      </dgm:t>
    </dgm:pt>
    <dgm:pt modelId="{A4B4DB0C-0CD9-4348-90D2-205A67A1E5A7}" type="pres">
      <dgm:prSet presAssocID="{7AAE4280-FDD8-47BF-8F41-F9BDA254B304}" presName="node" presStyleLbl="node1" presStyleIdx="1" presStyleCnt="2" custScaleX="109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8FF5F1-628D-406C-AA56-EB2ED65CE102}" srcId="{202027EA-B5F0-4C47-8D54-1ABA9A2827B4}" destId="{7AAE4280-FDD8-47BF-8F41-F9BDA254B304}" srcOrd="1" destOrd="0" parTransId="{26B1406D-809C-41D2-B838-DEA5978B9B0E}" sibTransId="{CE159420-FF7E-44F8-B7E2-FBC088609EE8}"/>
    <dgm:cxn modelId="{0AE9F08F-F0EA-4474-A609-90D183EC4E5D}" type="presOf" srcId="{202027EA-B5F0-4C47-8D54-1ABA9A2827B4}" destId="{02233AF2-0EEE-4BAF-AE3B-FA6DD52068AD}" srcOrd="0" destOrd="0" presId="urn:microsoft.com/office/officeart/2005/8/layout/default#3"/>
    <dgm:cxn modelId="{05CFCE7F-9065-46A3-8987-913110787209}" type="presOf" srcId="{7AAE4280-FDD8-47BF-8F41-F9BDA254B304}" destId="{A4B4DB0C-0CD9-4348-90D2-205A67A1E5A7}" srcOrd="0" destOrd="0" presId="urn:microsoft.com/office/officeart/2005/8/layout/default#3"/>
    <dgm:cxn modelId="{42333240-592A-4BF1-A00E-42E32BF4EFE2}" srcId="{202027EA-B5F0-4C47-8D54-1ABA9A2827B4}" destId="{07908711-A2DF-4440-A5F4-DBD72010BFC0}" srcOrd="0" destOrd="0" parTransId="{BF6E7A7C-597A-4825-A7B9-E56DEFD8D90E}" sibTransId="{F3B3ADD3-4F5B-412A-AE68-2C7DC4180D97}"/>
    <dgm:cxn modelId="{54DBD096-E689-447C-ADBB-3202987980E9}" type="presOf" srcId="{07908711-A2DF-4440-A5F4-DBD72010BFC0}" destId="{B08D4179-2ED4-414D-AE8E-29ED5EFBAC1B}" srcOrd="0" destOrd="0" presId="urn:microsoft.com/office/officeart/2005/8/layout/default#3"/>
    <dgm:cxn modelId="{E7086AAF-5B9A-4C06-88E4-8A2FABC56870}" type="presParOf" srcId="{02233AF2-0EEE-4BAF-AE3B-FA6DD52068AD}" destId="{B08D4179-2ED4-414D-AE8E-29ED5EFBAC1B}" srcOrd="0" destOrd="0" presId="urn:microsoft.com/office/officeart/2005/8/layout/default#3"/>
    <dgm:cxn modelId="{B9183EAD-32BA-40E4-8D58-069A48AE053D}" type="presParOf" srcId="{02233AF2-0EEE-4BAF-AE3B-FA6DD52068AD}" destId="{4D424303-F7D8-41E2-9330-8C68E4420991}" srcOrd="1" destOrd="0" presId="urn:microsoft.com/office/officeart/2005/8/layout/default#3"/>
    <dgm:cxn modelId="{CFE6BAB9-5B10-43C3-8A0A-D1D03EBB785A}" type="presParOf" srcId="{02233AF2-0EEE-4BAF-AE3B-FA6DD52068AD}" destId="{A4B4DB0C-0CD9-4348-90D2-205A67A1E5A7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572F27-E5B3-498A-B588-2DADCEFA3C58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C1475F3-02C7-49F2-94D5-A489F3FFD2E0}">
      <dgm:prSet phldrT="[Text]"/>
      <dgm:spPr/>
      <dgm:t>
        <a:bodyPr/>
        <a:lstStyle/>
        <a:p>
          <a:r>
            <a:rPr lang="en-US" dirty="0" smtClean="0"/>
            <a:t>84%</a:t>
          </a:r>
          <a:endParaRPr lang="en-US" dirty="0"/>
        </a:p>
      </dgm:t>
    </dgm:pt>
    <dgm:pt modelId="{21F9343A-D25C-4885-883E-54FDC4787015}" type="parTrans" cxnId="{29689A5C-EAA1-45AC-BA0C-C52A06D177D3}">
      <dgm:prSet/>
      <dgm:spPr/>
      <dgm:t>
        <a:bodyPr/>
        <a:lstStyle/>
        <a:p>
          <a:endParaRPr lang="en-US"/>
        </a:p>
      </dgm:t>
    </dgm:pt>
    <dgm:pt modelId="{E8BB99E4-90C5-418A-B8F0-0196E836EA6D}" type="sibTrans" cxnId="{29689A5C-EAA1-45AC-BA0C-C52A06D177D3}">
      <dgm:prSet/>
      <dgm:spPr/>
      <dgm:t>
        <a:bodyPr/>
        <a:lstStyle/>
        <a:p>
          <a:endParaRPr lang="en-US"/>
        </a:p>
      </dgm:t>
    </dgm:pt>
    <dgm:pt modelId="{7BA9B537-697E-43EE-9130-AC3775D7F5AF}">
      <dgm:prSet phldrT="[Text]"/>
      <dgm:spPr/>
      <dgm:t>
        <a:bodyPr/>
        <a:lstStyle/>
        <a:p>
          <a:r>
            <a:rPr lang="en-US" b="1" dirty="0" smtClean="0"/>
            <a:t>Employe</a:t>
          </a:r>
          <a:r>
            <a:rPr lang="en-US" b="1" u="none" dirty="0" smtClean="0"/>
            <a:t>es who were “highly satisfied” or “satisfied” with their jobs at GVSU </a:t>
          </a:r>
          <a:endParaRPr lang="en-US" dirty="0"/>
        </a:p>
      </dgm:t>
    </dgm:pt>
    <dgm:pt modelId="{67956013-8793-421C-9A5F-C75E7B6A4174}" type="parTrans" cxnId="{CA90A4F8-1C70-4CBA-BF43-8BDCB0C8EC52}">
      <dgm:prSet/>
      <dgm:spPr/>
      <dgm:t>
        <a:bodyPr/>
        <a:lstStyle/>
        <a:p>
          <a:endParaRPr lang="en-US"/>
        </a:p>
      </dgm:t>
    </dgm:pt>
    <dgm:pt modelId="{6424A1A0-5234-4AAE-B63F-162E497E6C8E}" type="sibTrans" cxnId="{CA90A4F8-1C70-4CBA-BF43-8BDCB0C8EC52}">
      <dgm:prSet/>
      <dgm:spPr/>
      <dgm:t>
        <a:bodyPr/>
        <a:lstStyle/>
        <a:p>
          <a:endParaRPr lang="en-US"/>
        </a:p>
      </dgm:t>
    </dgm:pt>
    <dgm:pt modelId="{A0458279-A311-4014-B6B4-FA78B0FC363E}">
      <dgm:prSet phldrT="[Text]"/>
      <dgm:spPr/>
      <dgm:t>
        <a:bodyPr/>
        <a:lstStyle/>
        <a:p>
          <a:r>
            <a:rPr lang="en-US" dirty="0" smtClean="0"/>
            <a:t>61%</a:t>
          </a:r>
          <a:endParaRPr lang="en-US" dirty="0"/>
        </a:p>
      </dgm:t>
    </dgm:pt>
    <dgm:pt modelId="{3A044B8E-0FE3-4C1D-AE0F-3D4398740B62}" type="parTrans" cxnId="{854E371D-AC76-48A6-8109-B772FFA10907}">
      <dgm:prSet/>
      <dgm:spPr/>
      <dgm:t>
        <a:bodyPr/>
        <a:lstStyle/>
        <a:p>
          <a:endParaRPr lang="en-US"/>
        </a:p>
      </dgm:t>
    </dgm:pt>
    <dgm:pt modelId="{4320312B-AE8E-4DF5-9518-324E62A84B3B}" type="sibTrans" cxnId="{854E371D-AC76-48A6-8109-B772FFA10907}">
      <dgm:prSet/>
      <dgm:spPr/>
      <dgm:t>
        <a:bodyPr/>
        <a:lstStyle/>
        <a:p>
          <a:endParaRPr lang="en-US"/>
        </a:p>
      </dgm:t>
    </dgm:pt>
    <dgm:pt modelId="{93B1FE29-C07B-4B04-A5B7-CA8EEC95A5C1}">
      <dgm:prSet phldrT="[Text]"/>
      <dgm:spPr/>
      <dgm:t>
        <a:bodyPr/>
        <a:lstStyle/>
        <a:p>
          <a:r>
            <a:rPr lang="en-US" b="1" dirty="0" smtClean="0"/>
            <a:t>Employees who </a:t>
          </a:r>
          <a:r>
            <a:rPr lang="en-US" b="1" u="none" dirty="0" smtClean="0"/>
            <a:t>were “highly satisfied” or “satisfied” with the way their careers have progressed at GVSU  </a:t>
          </a:r>
          <a:endParaRPr lang="en-US" dirty="0"/>
        </a:p>
      </dgm:t>
    </dgm:pt>
    <dgm:pt modelId="{E57325F5-08FF-47A4-8F56-25E989D5C974}" type="parTrans" cxnId="{7D3B4129-1DAC-4F09-8E51-78C87266725B}">
      <dgm:prSet/>
      <dgm:spPr/>
      <dgm:t>
        <a:bodyPr/>
        <a:lstStyle/>
        <a:p>
          <a:endParaRPr lang="en-US"/>
        </a:p>
      </dgm:t>
    </dgm:pt>
    <dgm:pt modelId="{D4B828EC-DDAE-4C4A-AB64-D21E826CD14F}" type="sibTrans" cxnId="{7D3B4129-1DAC-4F09-8E51-78C87266725B}">
      <dgm:prSet/>
      <dgm:spPr/>
      <dgm:t>
        <a:bodyPr/>
        <a:lstStyle/>
        <a:p>
          <a:endParaRPr lang="en-US"/>
        </a:p>
      </dgm:t>
    </dgm:pt>
    <dgm:pt modelId="{7D15CA18-F243-4D50-BB44-E958CD40557F}" type="pres">
      <dgm:prSet presAssocID="{34572F27-E5B3-498A-B588-2DADCEFA3C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850A0-7911-49A4-8480-7196CFA2636A}" type="pres">
      <dgm:prSet presAssocID="{9C1475F3-02C7-49F2-94D5-A489F3FFD2E0}" presName="linNode" presStyleCnt="0"/>
      <dgm:spPr/>
    </dgm:pt>
    <dgm:pt modelId="{8A68B9A7-D163-4EBB-BD39-3950C9838F68}" type="pres">
      <dgm:prSet presAssocID="{9C1475F3-02C7-49F2-94D5-A489F3FFD2E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23F2D-4BAC-4D3D-8EA6-E545833A5623}" type="pres">
      <dgm:prSet presAssocID="{9C1475F3-02C7-49F2-94D5-A489F3FFD2E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1E296-CA5D-43EF-9501-0251C51F8C6A}" type="pres">
      <dgm:prSet presAssocID="{E8BB99E4-90C5-418A-B8F0-0196E836EA6D}" presName="sp" presStyleCnt="0"/>
      <dgm:spPr/>
    </dgm:pt>
    <dgm:pt modelId="{84B3C654-AE76-474D-B694-71DFF7368E71}" type="pres">
      <dgm:prSet presAssocID="{A0458279-A311-4014-B6B4-FA78B0FC363E}" presName="linNode" presStyleCnt="0"/>
      <dgm:spPr/>
    </dgm:pt>
    <dgm:pt modelId="{97C93A6F-83B1-44CD-A653-EF8E9CB28748}" type="pres">
      <dgm:prSet presAssocID="{A0458279-A311-4014-B6B4-FA78B0FC363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614AC-2C8C-4F9C-97DF-29C4D0F89A79}" type="pres">
      <dgm:prSet presAssocID="{A0458279-A311-4014-B6B4-FA78B0FC363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1C5D06-BEA1-47FB-8292-16CC2172FDD3}" type="presOf" srcId="{9C1475F3-02C7-49F2-94D5-A489F3FFD2E0}" destId="{8A68B9A7-D163-4EBB-BD39-3950C9838F68}" srcOrd="0" destOrd="0" presId="urn:microsoft.com/office/officeart/2005/8/layout/vList5"/>
    <dgm:cxn modelId="{7D3B4129-1DAC-4F09-8E51-78C87266725B}" srcId="{A0458279-A311-4014-B6B4-FA78B0FC363E}" destId="{93B1FE29-C07B-4B04-A5B7-CA8EEC95A5C1}" srcOrd="0" destOrd="0" parTransId="{E57325F5-08FF-47A4-8F56-25E989D5C974}" sibTransId="{D4B828EC-DDAE-4C4A-AB64-D21E826CD14F}"/>
    <dgm:cxn modelId="{854E371D-AC76-48A6-8109-B772FFA10907}" srcId="{34572F27-E5B3-498A-B588-2DADCEFA3C58}" destId="{A0458279-A311-4014-B6B4-FA78B0FC363E}" srcOrd="1" destOrd="0" parTransId="{3A044B8E-0FE3-4C1D-AE0F-3D4398740B62}" sibTransId="{4320312B-AE8E-4DF5-9518-324E62A84B3B}"/>
    <dgm:cxn modelId="{29689A5C-EAA1-45AC-BA0C-C52A06D177D3}" srcId="{34572F27-E5B3-498A-B588-2DADCEFA3C58}" destId="{9C1475F3-02C7-49F2-94D5-A489F3FFD2E0}" srcOrd="0" destOrd="0" parTransId="{21F9343A-D25C-4885-883E-54FDC4787015}" sibTransId="{E8BB99E4-90C5-418A-B8F0-0196E836EA6D}"/>
    <dgm:cxn modelId="{4DA957E3-6248-405E-86D0-85413D3D8632}" type="presOf" srcId="{7BA9B537-697E-43EE-9130-AC3775D7F5AF}" destId="{F5123F2D-4BAC-4D3D-8EA6-E545833A5623}" srcOrd="0" destOrd="0" presId="urn:microsoft.com/office/officeart/2005/8/layout/vList5"/>
    <dgm:cxn modelId="{1ED34C5D-1EFD-4673-A766-A520A976F00F}" type="presOf" srcId="{93B1FE29-C07B-4B04-A5B7-CA8EEC95A5C1}" destId="{FAC614AC-2C8C-4F9C-97DF-29C4D0F89A79}" srcOrd="0" destOrd="0" presId="urn:microsoft.com/office/officeart/2005/8/layout/vList5"/>
    <dgm:cxn modelId="{CA90A4F8-1C70-4CBA-BF43-8BDCB0C8EC52}" srcId="{9C1475F3-02C7-49F2-94D5-A489F3FFD2E0}" destId="{7BA9B537-697E-43EE-9130-AC3775D7F5AF}" srcOrd="0" destOrd="0" parTransId="{67956013-8793-421C-9A5F-C75E7B6A4174}" sibTransId="{6424A1A0-5234-4AAE-B63F-162E497E6C8E}"/>
    <dgm:cxn modelId="{5F5731C5-F38D-4784-B4ED-482645FCF4F4}" type="presOf" srcId="{34572F27-E5B3-498A-B588-2DADCEFA3C58}" destId="{7D15CA18-F243-4D50-BB44-E958CD40557F}" srcOrd="0" destOrd="0" presId="urn:microsoft.com/office/officeart/2005/8/layout/vList5"/>
    <dgm:cxn modelId="{FBA05202-AC0F-4DB2-82B6-6E1D362875BB}" type="presOf" srcId="{A0458279-A311-4014-B6B4-FA78B0FC363E}" destId="{97C93A6F-83B1-44CD-A653-EF8E9CB28748}" srcOrd="0" destOrd="0" presId="urn:microsoft.com/office/officeart/2005/8/layout/vList5"/>
    <dgm:cxn modelId="{C6CCB683-D04C-4F07-8AB1-B31193FF1D04}" type="presParOf" srcId="{7D15CA18-F243-4D50-BB44-E958CD40557F}" destId="{50C850A0-7911-49A4-8480-7196CFA2636A}" srcOrd="0" destOrd="0" presId="urn:microsoft.com/office/officeart/2005/8/layout/vList5"/>
    <dgm:cxn modelId="{B5F20BAF-A72A-44F9-A8FE-D2173015D971}" type="presParOf" srcId="{50C850A0-7911-49A4-8480-7196CFA2636A}" destId="{8A68B9A7-D163-4EBB-BD39-3950C9838F68}" srcOrd="0" destOrd="0" presId="urn:microsoft.com/office/officeart/2005/8/layout/vList5"/>
    <dgm:cxn modelId="{1467079E-67D6-4DF5-8A99-1BFCDE7344FA}" type="presParOf" srcId="{50C850A0-7911-49A4-8480-7196CFA2636A}" destId="{F5123F2D-4BAC-4D3D-8EA6-E545833A5623}" srcOrd="1" destOrd="0" presId="urn:microsoft.com/office/officeart/2005/8/layout/vList5"/>
    <dgm:cxn modelId="{8AF59C59-757E-48A2-8F2F-9FBCA057452E}" type="presParOf" srcId="{7D15CA18-F243-4D50-BB44-E958CD40557F}" destId="{1B71E296-CA5D-43EF-9501-0251C51F8C6A}" srcOrd="1" destOrd="0" presId="urn:microsoft.com/office/officeart/2005/8/layout/vList5"/>
    <dgm:cxn modelId="{BBB60882-6DBD-4911-B65C-4E0384765368}" type="presParOf" srcId="{7D15CA18-F243-4D50-BB44-E958CD40557F}" destId="{84B3C654-AE76-474D-B694-71DFF7368E71}" srcOrd="2" destOrd="0" presId="urn:microsoft.com/office/officeart/2005/8/layout/vList5"/>
    <dgm:cxn modelId="{7A4547D3-BE74-48A1-9997-23CBB78A769C}" type="presParOf" srcId="{84B3C654-AE76-474D-B694-71DFF7368E71}" destId="{97C93A6F-83B1-44CD-A653-EF8E9CB28748}" srcOrd="0" destOrd="0" presId="urn:microsoft.com/office/officeart/2005/8/layout/vList5"/>
    <dgm:cxn modelId="{42D05D68-E195-4923-93F6-7A222384926A}" type="presParOf" srcId="{84B3C654-AE76-474D-B694-71DFF7368E71}" destId="{FAC614AC-2C8C-4F9C-97DF-29C4D0F89A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3EB74A-2B35-4314-B29E-43A07439A809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F2F28A-631B-4F70-8E1C-89B400FE2085}">
      <dgm:prSet phldrT="[Text]" custT="1"/>
      <dgm:spPr>
        <a:solidFill>
          <a:srgbClr val="7030A0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2800" b="1" dirty="0" smtClean="0">
              <a:solidFill>
                <a:schemeClr val="bg1"/>
              </a:solidFill>
            </a:rPr>
            <a:t>Satisfaction with Job </a:t>
          </a:r>
          <a:endParaRPr lang="en-US" sz="2800" b="1" dirty="0">
            <a:solidFill>
              <a:schemeClr val="bg1"/>
            </a:solidFill>
          </a:endParaRPr>
        </a:p>
      </dgm:t>
    </dgm:pt>
    <dgm:pt modelId="{3CF1CDD0-D0E3-4170-B863-DD833267A84A}" type="parTrans" cxnId="{069A2DC1-9248-4D70-A788-EC0ED986A68D}">
      <dgm:prSet/>
      <dgm:spPr/>
      <dgm:t>
        <a:bodyPr/>
        <a:lstStyle/>
        <a:p>
          <a:endParaRPr lang="en-US"/>
        </a:p>
      </dgm:t>
    </dgm:pt>
    <dgm:pt modelId="{66018E6D-4887-4327-9768-9CAAA3C44A5A}" type="sibTrans" cxnId="{069A2DC1-9248-4D70-A788-EC0ED986A68D}">
      <dgm:prSet/>
      <dgm:spPr/>
      <dgm:t>
        <a:bodyPr/>
        <a:lstStyle/>
        <a:p>
          <a:endParaRPr lang="en-US"/>
        </a:p>
      </dgm:t>
    </dgm:pt>
    <dgm:pt modelId="{2E404DF9-F870-4714-95CE-6DFB923537F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Satisfaction with Career Progression</a:t>
          </a:r>
          <a:endParaRPr lang="en-US" sz="2800" b="1" dirty="0">
            <a:solidFill>
              <a:schemeClr val="bg1"/>
            </a:solidFill>
          </a:endParaRPr>
        </a:p>
      </dgm:t>
    </dgm:pt>
    <dgm:pt modelId="{0D8749D7-8853-4688-9415-E616F4A81FA1}" type="parTrans" cxnId="{8F4534C7-029E-41A5-B722-C20E91881656}">
      <dgm:prSet/>
      <dgm:spPr/>
      <dgm:t>
        <a:bodyPr/>
        <a:lstStyle/>
        <a:p>
          <a:endParaRPr lang="en-US"/>
        </a:p>
      </dgm:t>
    </dgm:pt>
    <dgm:pt modelId="{B77866CF-4219-46D7-BAC7-AF1623D295CA}" type="sibTrans" cxnId="{8F4534C7-029E-41A5-B722-C20E91881656}">
      <dgm:prSet/>
      <dgm:spPr/>
      <dgm:t>
        <a:bodyPr/>
        <a:lstStyle/>
        <a:p>
          <a:endParaRPr lang="en-US"/>
        </a:p>
      </dgm:t>
    </dgm:pt>
    <dgm:pt modelId="{5D10FA2D-6F29-42F0-9F97-773451B2D15C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en-US" sz="2400" b="1" dirty="0" smtClean="0">
              <a:solidFill>
                <a:schemeClr val="bg1"/>
              </a:solidFill>
            </a:rPr>
            <a:t>LGBQ and People of Color least satisfied.</a:t>
          </a:r>
          <a:endParaRPr lang="en-US" sz="2400" b="1" dirty="0">
            <a:solidFill>
              <a:schemeClr val="bg1"/>
            </a:solidFill>
          </a:endParaRPr>
        </a:p>
      </dgm:t>
    </dgm:pt>
    <dgm:pt modelId="{4D433235-10C7-4657-B080-030943DC2798}" type="parTrans" cxnId="{5A07F850-5815-4630-A394-6ECCE73FB0B6}">
      <dgm:prSet/>
      <dgm:spPr/>
      <dgm:t>
        <a:bodyPr/>
        <a:lstStyle/>
        <a:p>
          <a:endParaRPr lang="en-US"/>
        </a:p>
      </dgm:t>
    </dgm:pt>
    <dgm:pt modelId="{37A4265B-1722-4540-94CD-0908729C5B90}" type="sibTrans" cxnId="{5A07F850-5815-4630-A394-6ECCE73FB0B6}">
      <dgm:prSet/>
      <dgm:spPr/>
      <dgm:t>
        <a:bodyPr/>
        <a:lstStyle/>
        <a:p>
          <a:endParaRPr lang="en-US"/>
        </a:p>
      </dgm:t>
    </dgm:pt>
    <dgm:pt modelId="{C00CC4D3-8973-4F0E-999C-6DF00034E1AF}">
      <dgm:prSet custT="1"/>
      <dgm:spPr>
        <a:solidFill>
          <a:srgbClr val="7030A0">
            <a:alpha val="90000"/>
          </a:srgbClr>
        </a:solidFill>
      </dgm:spPr>
      <dgm:t>
        <a:bodyPr/>
        <a:lstStyle/>
        <a:p>
          <a:pPr algn="ctr"/>
          <a:r>
            <a:rPr lang="en-US" sz="2400" b="1" dirty="0" smtClean="0">
              <a:solidFill>
                <a:schemeClr val="bg1"/>
              </a:solidFill>
            </a:rPr>
            <a:t>LGBQ and People of Color least satisfied</a:t>
          </a:r>
          <a:endParaRPr lang="en-US" sz="2400" b="1" dirty="0">
            <a:solidFill>
              <a:schemeClr val="bg1"/>
            </a:solidFill>
          </a:endParaRPr>
        </a:p>
      </dgm:t>
    </dgm:pt>
    <dgm:pt modelId="{E070E370-39BB-4A34-8BB3-4B2A58FF2593}" type="parTrans" cxnId="{5C49AD1B-D057-4D60-B862-5307CABCA304}">
      <dgm:prSet/>
      <dgm:spPr/>
      <dgm:t>
        <a:bodyPr/>
        <a:lstStyle/>
        <a:p>
          <a:endParaRPr lang="en-US"/>
        </a:p>
      </dgm:t>
    </dgm:pt>
    <dgm:pt modelId="{1E56F2A9-741C-41B7-8ED4-D4B7B641EAF6}" type="sibTrans" cxnId="{5C49AD1B-D057-4D60-B862-5307CABCA304}">
      <dgm:prSet/>
      <dgm:spPr/>
      <dgm:t>
        <a:bodyPr/>
        <a:lstStyle/>
        <a:p>
          <a:endParaRPr lang="en-US"/>
        </a:p>
      </dgm:t>
    </dgm:pt>
    <dgm:pt modelId="{41008FAB-E46B-4195-A55E-FD46DFF6F484}">
      <dgm:prSet custT="1"/>
      <dgm:spPr>
        <a:solidFill>
          <a:srgbClr val="7030A0">
            <a:alpha val="90000"/>
          </a:srgbClr>
        </a:solidFill>
      </dgm:spPr>
      <dgm:t>
        <a:bodyPr/>
        <a:lstStyle/>
        <a:p>
          <a:pPr algn="ctr"/>
          <a:endParaRPr lang="en-US" sz="1000" b="1" dirty="0">
            <a:solidFill>
              <a:schemeClr val="bg1"/>
            </a:solidFill>
          </a:endParaRPr>
        </a:p>
      </dgm:t>
    </dgm:pt>
    <dgm:pt modelId="{247DCB44-9B88-4A77-9A6E-992314E17A77}" type="parTrans" cxnId="{F2DF5088-8AC9-4599-8465-A17D63227C42}">
      <dgm:prSet/>
      <dgm:spPr/>
      <dgm:t>
        <a:bodyPr/>
        <a:lstStyle/>
        <a:p>
          <a:endParaRPr lang="en-US"/>
        </a:p>
      </dgm:t>
    </dgm:pt>
    <dgm:pt modelId="{2EAA3D0A-3D17-4D35-BA34-E8DAFB634F6F}" type="sibTrans" cxnId="{F2DF5088-8AC9-4599-8465-A17D63227C42}">
      <dgm:prSet/>
      <dgm:spPr/>
      <dgm:t>
        <a:bodyPr/>
        <a:lstStyle/>
        <a:p>
          <a:endParaRPr lang="en-US"/>
        </a:p>
      </dgm:t>
    </dgm:pt>
    <dgm:pt modelId="{CD312222-D05D-4B52-B539-04CC1C6B1DD2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endParaRPr lang="en-US" sz="1000" b="1" dirty="0">
            <a:solidFill>
              <a:schemeClr val="bg1"/>
            </a:solidFill>
          </a:endParaRPr>
        </a:p>
      </dgm:t>
    </dgm:pt>
    <dgm:pt modelId="{91F3AA03-42E4-4A80-94EA-2672D12853EF}" type="parTrans" cxnId="{EF89A269-D900-42CC-B1CE-6F1C26E9A7E9}">
      <dgm:prSet/>
      <dgm:spPr/>
      <dgm:t>
        <a:bodyPr/>
        <a:lstStyle/>
        <a:p>
          <a:endParaRPr lang="en-US"/>
        </a:p>
      </dgm:t>
    </dgm:pt>
    <dgm:pt modelId="{27989AB1-B3E3-49A0-B567-93BCAC94CECF}" type="sibTrans" cxnId="{EF89A269-D900-42CC-B1CE-6F1C26E9A7E9}">
      <dgm:prSet/>
      <dgm:spPr/>
      <dgm:t>
        <a:bodyPr/>
        <a:lstStyle/>
        <a:p>
          <a:endParaRPr lang="en-US"/>
        </a:p>
      </dgm:t>
    </dgm:pt>
    <dgm:pt modelId="{57379E9F-561C-4BF9-9FD5-DF4F1C1F455D}">
      <dgm:prSet custT="1"/>
      <dgm:spPr>
        <a:solidFill>
          <a:srgbClr val="7030A0">
            <a:alpha val="90000"/>
          </a:srgbClr>
        </a:solidFill>
      </dgm:spPr>
      <dgm:t>
        <a:bodyPr/>
        <a:lstStyle/>
        <a:p>
          <a:pPr algn="ctr"/>
          <a:endParaRPr lang="en-US" sz="2400" b="1" dirty="0">
            <a:solidFill>
              <a:schemeClr val="bg1"/>
            </a:solidFill>
          </a:endParaRPr>
        </a:p>
      </dgm:t>
    </dgm:pt>
    <dgm:pt modelId="{9D70FA66-A90C-4280-8E7E-71564F797113}" type="parTrans" cxnId="{1EA48838-5A2D-45BD-9BCE-F7DB2E53714E}">
      <dgm:prSet/>
      <dgm:spPr/>
      <dgm:t>
        <a:bodyPr/>
        <a:lstStyle/>
        <a:p>
          <a:endParaRPr lang="en-US"/>
        </a:p>
      </dgm:t>
    </dgm:pt>
    <dgm:pt modelId="{6D06AB41-C446-4C6B-9ABA-768809082EC1}" type="sibTrans" cxnId="{1EA48838-5A2D-45BD-9BCE-F7DB2E53714E}">
      <dgm:prSet/>
      <dgm:spPr/>
      <dgm:t>
        <a:bodyPr/>
        <a:lstStyle/>
        <a:p>
          <a:endParaRPr lang="en-US"/>
        </a:p>
      </dgm:t>
    </dgm:pt>
    <dgm:pt modelId="{8A39593B-B2FE-4A7C-A7ED-02A559D937B4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endParaRPr lang="en-US" sz="2400" b="1" dirty="0">
            <a:solidFill>
              <a:schemeClr val="bg1"/>
            </a:solidFill>
          </a:endParaRPr>
        </a:p>
      </dgm:t>
    </dgm:pt>
    <dgm:pt modelId="{CF9703D4-3972-4CEC-9BD8-37911A945EDD}" type="parTrans" cxnId="{9D3AAD16-F233-4447-9120-64EB2FD1AF84}">
      <dgm:prSet/>
      <dgm:spPr/>
      <dgm:t>
        <a:bodyPr/>
        <a:lstStyle/>
        <a:p>
          <a:endParaRPr lang="en-US"/>
        </a:p>
      </dgm:t>
    </dgm:pt>
    <dgm:pt modelId="{10BF1A8F-FDF2-4DB7-9D41-3D02E20E30F8}" type="sibTrans" cxnId="{9D3AAD16-F233-4447-9120-64EB2FD1AF84}">
      <dgm:prSet/>
      <dgm:spPr/>
      <dgm:t>
        <a:bodyPr/>
        <a:lstStyle/>
        <a:p>
          <a:endParaRPr lang="en-US"/>
        </a:p>
      </dgm:t>
    </dgm:pt>
    <dgm:pt modelId="{CC81A213-3F88-44BA-AFD4-7392D5DDFAB5}" type="pres">
      <dgm:prSet presAssocID="{6E3EB74A-2B35-4314-B29E-43A07439A8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0B23B0-56D0-499C-B906-07BB51E921E0}" type="pres">
      <dgm:prSet presAssocID="{26F2F28A-631B-4F70-8E1C-89B400FE2085}" presName="linNode" presStyleCnt="0"/>
      <dgm:spPr/>
    </dgm:pt>
    <dgm:pt modelId="{BF274F20-1BB3-4C9D-A268-4905B3C93AB5}" type="pres">
      <dgm:prSet presAssocID="{26F2F28A-631B-4F70-8E1C-89B400FE2085}" presName="parentShp" presStyleLbl="node1" presStyleIdx="0" presStyleCnt="2" custScaleX="89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61987-8174-41A4-AFD2-44193C6D780A}" type="pres">
      <dgm:prSet presAssocID="{26F2F28A-631B-4F70-8E1C-89B400FE2085}" presName="childShp" presStyleLbl="bgAccFollowNode1" presStyleIdx="0" presStyleCnt="2" custScaleX="104404" custScaleY="185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9EFB9-1C86-42A5-8E59-AEBA94F6684D}" type="pres">
      <dgm:prSet presAssocID="{66018E6D-4887-4327-9768-9CAAA3C44A5A}" presName="spacing" presStyleCnt="0"/>
      <dgm:spPr/>
    </dgm:pt>
    <dgm:pt modelId="{F6D82A2B-1329-448C-BE06-D5F889A3CAA7}" type="pres">
      <dgm:prSet presAssocID="{2E404DF9-F870-4714-95CE-6DFB923537F6}" presName="linNode" presStyleCnt="0"/>
      <dgm:spPr/>
    </dgm:pt>
    <dgm:pt modelId="{79677821-0727-47BB-B4A3-F7CCA215CE81}" type="pres">
      <dgm:prSet presAssocID="{2E404DF9-F870-4714-95CE-6DFB923537F6}" presName="parentShp" presStyleLbl="node1" presStyleIdx="1" presStyleCnt="2" custScaleX="89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1CC3F-E67E-49AA-A66A-D5BC95BCB7F6}" type="pres">
      <dgm:prSet presAssocID="{2E404DF9-F870-4714-95CE-6DFB923537F6}" presName="childShp" presStyleLbl="bgAccFollowNode1" presStyleIdx="1" presStyleCnt="2" custScaleX="103006" custScaleY="153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0DEF12-0B6E-43A5-9A42-045D427FDFA4}" type="presOf" srcId="{CD312222-D05D-4B52-B539-04CC1C6B1DD2}" destId="{1351CC3F-E67E-49AA-A66A-D5BC95BCB7F6}" srcOrd="0" destOrd="0" presId="urn:microsoft.com/office/officeart/2005/8/layout/vList6"/>
    <dgm:cxn modelId="{8F4534C7-029E-41A5-B722-C20E91881656}" srcId="{6E3EB74A-2B35-4314-B29E-43A07439A809}" destId="{2E404DF9-F870-4714-95CE-6DFB923537F6}" srcOrd="1" destOrd="0" parTransId="{0D8749D7-8853-4688-9415-E616F4A81FA1}" sibTransId="{B77866CF-4219-46D7-BAC7-AF1623D295CA}"/>
    <dgm:cxn modelId="{4829561F-E8D9-43EB-9184-23C134D6CC61}" type="presOf" srcId="{26F2F28A-631B-4F70-8E1C-89B400FE2085}" destId="{BF274F20-1BB3-4C9D-A268-4905B3C93AB5}" srcOrd="0" destOrd="0" presId="urn:microsoft.com/office/officeart/2005/8/layout/vList6"/>
    <dgm:cxn modelId="{F2DF5088-8AC9-4599-8465-A17D63227C42}" srcId="{26F2F28A-631B-4F70-8E1C-89B400FE2085}" destId="{41008FAB-E46B-4195-A55E-FD46DFF6F484}" srcOrd="0" destOrd="0" parTransId="{247DCB44-9B88-4A77-9A6E-992314E17A77}" sibTransId="{2EAA3D0A-3D17-4D35-BA34-E8DAFB634F6F}"/>
    <dgm:cxn modelId="{EF89A269-D900-42CC-B1CE-6F1C26E9A7E9}" srcId="{2E404DF9-F870-4714-95CE-6DFB923537F6}" destId="{CD312222-D05D-4B52-B539-04CC1C6B1DD2}" srcOrd="0" destOrd="0" parTransId="{91F3AA03-42E4-4A80-94EA-2672D12853EF}" sibTransId="{27989AB1-B3E3-49A0-B567-93BCAC94CECF}"/>
    <dgm:cxn modelId="{5A07F850-5815-4630-A394-6ECCE73FB0B6}" srcId="{2E404DF9-F870-4714-95CE-6DFB923537F6}" destId="{5D10FA2D-6F29-42F0-9F97-773451B2D15C}" srcOrd="2" destOrd="0" parTransId="{4D433235-10C7-4657-B080-030943DC2798}" sibTransId="{37A4265B-1722-4540-94CD-0908729C5B90}"/>
    <dgm:cxn modelId="{5C49AD1B-D057-4D60-B862-5307CABCA304}" srcId="{26F2F28A-631B-4F70-8E1C-89B400FE2085}" destId="{C00CC4D3-8973-4F0E-999C-6DF00034E1AF}" srcOrd="2" destOrd="0" parTransId="{E070E370-39BB-4A34-8BB3-4B2A58FF2593}" sibTransId="{1E56F2A9-741C-41B7-8ED4-D4B7B641EAF6}"/>
    <dgm:cxn modelId="{661060E5-F6F6-4638-99F1-236822A3A66E}" type="presOf" srcId="{5D10FA2D-6F29-42F0-9F97-773451B2D15C}" destId="{1351CC3F-E67E-49AA-A66A-D5BC95BCB7F6}" srcOrd="0" destOrd="2" presId="urn:microsoft.com/office/officeart/2005/8/layout/vList6"/>
    <dgm:cxn modelId="{5D6B07DD-A9D8-4411-91D9-734B5C014DDE}" type="presOf" srcId="{2E404DF9-F870-4714-95CE-6DFB923537F6}" destId="{79677821-0727-47BB-B4A3-F7CCA215CE81}" srcOrd="0" destOrd="0" presId="urn:microsoft.com/office/officeart/2005/8/layout/vList6"/>
    <dgm:cxn modelId="{EA2237EA-E65E-47FA-91E3-28336571DC28}" type="presOf" srcId="{C00CC4D3-8973-4F0E-999C-6DF00034E1AF}" destId="{7B761987-8174-41A4-AFD2-44193C6D780A}" srcOrd="0" destOrd="2" presId="urn:microsoft.com/office/officeart/2005/8/layout/vList6"/>
    <dgm:cxn modelId="{C00ABF8A-1884-4F45-947E-2D2DB08B4CAD}" type="presOf" srcId="{41008FAB-E46B-4195-A55E-FD46DFF6F484}" destId="{7B761987-8174-41A4-AFD2-44193C6D780A}" srcOrd="0" destOrd="0" presId="urn:microsoft.com/office/officeart/2005/8/layout/vList6"/>
    <dgm:cxn modelId="{069A2DC1-9248-4D70-A788-EC0ED986A68D}" srcId="{6E3EB74A-2B35-4314-B29E-43A07439A809}" destId="{26F2F28A-631B-4F70-8E1C-89B400FE2085}" srcOrd="0" destOrd="0" parTransId="{3CF1CDD0-D0E3-4170-B863-DD833267A84A}" sibTransId="{66018E6D-4887-4327-9768-9CAAA3C44A5A}"/>
    <dgm:cxn modelId="{9D3AAD16-F233-4447-9120-64EB2FD1AF84}" srcId="{2E404DF9-F870-4714-95CE-6DFB923537F6}" destId="{8A39593B-B2FE-4A7C-A7ED-02A559D937B4}" srcOrd="1" destOrd="0" parTransId="{CF9703D4-3972-4CEC-9BD8-37911A945EDD}" sibTransId="{10BF1A8F-FDF2-4DB7-9D41-3D02E20E30F8}"/>
    <dgm:cxn modelId="{1EA48838-5A2D-45BD-9BCE-F7DB2E53714E}" srcId="{26F2F28A-631B-4F70-8E1C-89B400FE2085}" destId="{57379E9F-561C-4BF9-9FD5-DF4F1C1F455D}" srcOrd="1" destOrd="0" parTransId="{9D70FA66-A90C-4280-8E7E-71564F797113}" sibTransId="{6D06AB41-C446-4C6B-9ABA-768809082EC1}"/>
    <dgm:cxn modelId="{C4A05968-0EED-4796-B126-2F91C7078E9E}" type="presOf" srcId="{57379E9F-561C-4BF9-9FD5-DF4F1C1F455D}" destId="{7B761987-8174-41A4-AFD2-44193C6D780A}" srcOrd="0" destOrd="1" presId="urn:microsoft.com/office/officeart/2005/8/layout/vList6"/>
    <dgm:cxn modelId="{DA7E317D-9ADE-40DC-8248-977D0FC09B05}" type="presOf" srcId="{6E3EB74A-2B35-4314-B29E-43A07439A809}" destId="{CC81A213-3F88-44BA-AFD4-7392D5DDFAB5}" srcOrd="0" destOrd="0" presId="urn:microsoft.com/office/officeart/2005/8/layout/vList6"/>
    <dgm:cxn modelId="{3E6B63D7-FD98-4CFA-B6CB-F3298B62A502}" type="presOf" srcId="{8A39593B-B2FE-4A7C-A7ED-02A559D937B4}" destId="{1351CC3F-E67E-49AA-A66A-D5BC95BCB7F6}" srcOrd="0" destOrd="1" presId="urn:microsoft.com/office/officeart/2005/8/layout/vList6"/>
    <dgm:cxn modelId="{27B55230-994B-4159-9CD6-9F1C6137A21B}" type="presParOf" srcId="{CC81A213-3F88-44BA-AFD4-7392D5DDFAB5}" destId="{760B23B0-56D0-499C-B906-07BB51E921E0}" srcOrd="0" destOrd="0" presId="urn:microsoft.com/office/officeart/2005/8/layout/vList6"/>
    <dgm:cxn modelId="{B984EDA2-2461-4266-8756-A286C207CB85}" type="presParOf" srcId="{760B23B0-56D0-499C-B906-07BB51E921E0}" destId="{BF274F20-1BB3-4C9D-A268-4905B3C93AB5}" srcOrd="0" destOrd="0" presId="urn:microsoft.com/office/officeart/2005/8/layout/vList6"/>
    <dgm:cxn modelId="{79828A2C-CF7D-4AD3-8213-1E7ED93BC4B7}" type="presParOf" srcId="{760B23B0-56D0-499C-B906-07BB51E921E0}" destId="{7B761987-8174-41A4-AFD2-44193C6D780A}" srcOrd="1" destOrd="0" presId="urn:microsoft.com/office/officeart/2005/8/layout/vList6"/>
    <dgm:cxn modelId="{9ED1AA5C-558D-4C2F-AEA7-BF2D70FC4C86}" type="presParOf" srcId="{CC81A213-3F88-44BA-AFD4-7392D5DDFAB5}" destId="{EB09EFB9-1C86-42A5-8E59-AEBA94F6684D}" srcOrd="1" destOrd="0" presId="urn:microsoft.com/office/officeart/2005/8/layout/vList6"/>
    <dgm:cxn modelId="{EC0B96A1-B5C6-4622-9369-C5F830BB026B}" type="presParOf" srcId="{CC81A213-3F88-44BA-AFD4-7392D5DDFAB5}" destId="{F6D82A2B-1329-448C-BE06-D5F889A3CAA7}" srcOrd="2" destOrd="0" presId="urn:microsoft.com/office/officeart/2005/8/layout/vList6"/>
    <dgm:cxn modelId="{BF84D80A-4247-4B2D-92CE-8BF76C165CEA}" type="presParOf" srcId="{F6D82A2B-1329-448C-BE06-D5F889A3CAA7}" destId="{79677821-0727-47BB-B4A3-F7CCA215CE81}" srcOrd="0" destOrd="0" presId="urn:microsoft.com/office/officeart/2005/8/layout/vList6"/>
    <dgm:cxn modelId="{084CB82C-4525-4468-A0FB-4CD5E0C23BA2}" type="presParOf" srcId="{F6D82A2B-1329-448C-BE06-D5F889A3CAA7}" destId="{1351CC3F-E67E-49AA-A66A-D5BC95BCB7F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25B8441-73E2-4965-A867-EAD1FEDA266A}" type="doc">
      <dgm:prSet loTypeId="urn:microsoft.com/office/officeart/2005/8/layout/hList9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C63081D-F09C-4BFB-9810-25B9778A5B1C}">
      <dgm:prSet custT="1"/>
      <dgm:spPr/>
      <dgm:t>
        <a:bodyPr/>
        <a:lstStyle/>
        <a:p>
          <a:pPr algn="ctr"/>
          <a:r>
            <a:rPr lang="en-US" sz="5000" b="1" dirty="0" smtClean="0"/>
            <a:t>11%</a:t>
          </a:r>
        </a:p>
      </dgm:t>
    </dgm:pt>
    <dgm:pt modelId="{85FCCBCC-05CD-4762-8953-719B839B9E1D}" type="parTrans" cxnId="{4F53B788-68DE-4266-8316-A86D92E42493}">
      <dgm:prSet/>
      <dgm:spPr/>
      <dgm:t>
        <a:bodyPr/>
        <a:lstStyle/>
        <a:p>
          <a:endParaRPr lang="en-US"/>
        </a:p>
      </dgm:t>
    </dgm:pt>
    <dgm:pt modelId="{3D2FF103-B891-436D-9AD3-0DFBD221B899}" type="sibTrans" cxnId="{4F53B788-68DE-4266-8316-A86D92E42493}">
      <dgm:prSet/>
      <dgm:spPr/>
      <dgm:t>
        <a:bodyPr/>
        <a:lstStyle/>
        <a:p>
          <a:endParaRPr lang="en-US"/>
        </a:p>
      </dgm:t>
    </dgm:pt>
    <dgm:pt modelId="{997AECB2-5A2A-4F0C-AB09-8EF416A58CD5}">
      <dgm:prSet custT="1"/>
      <dgm:spPr/>
      <dgm:t>
        <a:bodyPr/>
        <a:lstStyle/>
        <a:p>
          <a:r>
            <a:rPr lang="en-US" sz="3000" dirty="0" smtClean="0"/>
            <a:t>859 respondents indicated that they had personally experienced exclusionary, intimidating, offensive and/or hostile conduct that interfered with their ability to work or learn at GVSU</a:t>
          </a:r>
          <a:endParaRPr lang="en-US" sz="3000" dirty="0"/>
        </a:p>
      </dgm:t>
    </dgm:pt>
    <dgm:pt modelId="{880D5834-B9A7-4C06-A51B-687345F75D95}" type="parTrans" cxnId="{C122C67F-498C-4F10-AEFF-01B608C58073}">
      <dgm:prSet/>
      <dgm:spPr/>
      <dgm:t>
        <a:bodyPr/>
        <a:lstStyle/>
        <a:p>
          <a:endParaRPr lang="en-US"/>
        </a:p>
      </dgm:t>
    </dgm:pt>
    <dgm:pt modelId="{DFDEE175-D58B-4A5A-A156-E65941CB5526}" type="sibTrans" cxnId="{C122C67F-498C-4F10-AEFF-01B608C58073}">
      <dgm:prSet/>
      <dgm:spPr/>
      <dgm:t>
        <a:bodyPr/>
        <a:lstStyle/>
        <a:p>
          <a:endParaRPr lang="en-US"/>
        </a:p>
      </dgm:t>
    </dgm:pt>
    <dgm:pt modelId="{B3518ED9-1B04-4474-BFFA-FDE236B1283B}" type="pres">
      <dgm:prSet presAssocID="{A25B8441-73E2-4965-A867-EAD1FEDA266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35B769-58B4-4064-8A4E-F060C8723A18}" type="pres">
      <dgm:prSet presAssocID="{0C63081D-F09C-4BFB-9810-25B9778A5B1C}" presName="posSpace" presStyleCnt="0"/>
      <dgm:spPr/>
      <dgm:t>
        <a:bodyPr/>
        <a:lstStyle/>
        <a:p>
          <a:endParaRPr lang="en-US"/>
        </a:p>
      </dgm:t>
    </dgm:pt>
    <dgm:pt modelId="{D5DA35DC-DA60-4BF4-BD0C-29C206AF081F}" type="pres">
      <dgm:prSet presAssocID="{0C63081D-F09C-4BFB-9810-25B9778A5B1C}" presName="vertFlow" presStyleCnt="0"/>
      <dgm:spPr/>
      <dgm:t>
        <a:bodyPr/>
        <a:lstStyle/>
        <a:p>
          <a:endParaRPr lang="en-US"/>
        </a:p>
      </dgm:t>
    </dgm:pt>
    <dgm:pt modelId="{A4AA858B-8DA6-4283-ADE5-4E2C9D61063D}" type="pres">
      <dgm:prSet presAssocID="{0C63081D-F09C-4BFB-9810-25B9778A5B1C}" presName="topSpace" presStyleCnt="0"/>
      <dgm:spPr/>
      <dgm:t>
        <a:bodyPr/>
        <a:lstStyle/>
        <a:p>
          <a:endParaRPr lang="en-US"/>
        </a:p>
      </dgm:t>
    </dgm:pt>
    <dgm:pt modelId="{09B26948-053E-4F3E-B894-BE765B6E78B4}" type="pres">
      <dgm:prSet presAssocID="{0C63081D-F09C-4BFB-9810-25B9778A5B1C}" presName="firstComp" presStyleCnt="0"/>
      <dgm:spPr/>
      <dgm:t>
        <a:bodyPr/>
        <a:lstStyle/>
        <a:p>
          <a:endParaRPr lang="en-US"/>
        </a:p>
      </dgm:t>
    </dgm:pt>
    <dgm:pt modelId="{4B817AC2-2991-4628-9A7F-AB9B91EE3D53}" type="pres">
      <dgm:prSet presAssocID="{0C63081D-F09C-4BFB-9810-25B9778A5B1C}" presName="firstChild" presStyleLbl="bgAccFollowNode1" presStyleIdx="0" presStyleCnt="1" custScaleX="166649" custScaleY="234750" custLinFactNeighborY="-20144"/>
      <dgm:spPr/>
      <dgm:t>
        <a:bodyPr/>
        <a:lstStyle/>
        <a:p>
          <a:endParaRPr lang="en-US"/>
        </a:p>
      </dgm:t>
    </dgm:pt>
    <dgm:pt modelId="{060BA887-59FB-45EC-97FB-734AE704199A}" type="pres">
      <dgm:prSet presAssocID="{0C63081D-F09C-4BFB-9810-25B9778A5B1C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05E31-2BBD-4A0C-8887-C2974FE105AE}" type="pres">
      <dgm:prSet presAssocID="{0C63081D-F09C-4BFB-9810-25B9778A5B1C}" presName="negSpace" presStyleCnt="0"/>
      <dgm:spPr/>
      <dgm:t>
        <a:bodyPr/>
        <a:lstStyle/>
        <a:p>
          <a:endParaRPr lang="en-US"/>
        </a:p>
      </dgm:t>
    </dgm:pt>
    <dgm:pt modelId="{054A0540-D8ED-4FEF-8C4B-8ED5F3C8BCD8}" type="pres">
      <dgm:prSet presAssocID="{0C63081D-F09C-4BFB-9810-25B9778A5B1C}" presName="circle" presStyleLbl="node1" presStyleIdx="0" presStyleCnt="1" custScaleX="116197" custScaleY="116198" custLinFactX="-16770" custLinFactNeighborX="-100000" custLinFactNeighborY="83384"/>
      <dgm:spPr/>
      <dgm:t>
        <a:bodyPr/>
        <a:lstStyle/>
        <a:p>
          <a:endParaRPr lang="en-US"/>
        </a:p>
      </dgm:t>
    </dgm:pt>
  </dgm:ptLst>
  <dgm:cxnLst>
    <dgm:cxn modelId="{D590C86D-FEB8-4F87-A4F4-447A7E0419CA}" type="presOf" srcId="{997AECB2-5A2A-4F0C-AB09-8EF416A58CD5}" destId="{4B817AC2-2991-4628-9A7F-AB9B91EE3D53}" srcOrd="0" destOrd="0" presId="urn:microsoft.com/office/officeart/2005/8/layout/hList9"/>
    <dgm:cxn modelId="{C122C67F-498C-4F10-AEFF-01B608C58073}" srcId="{0C63081D-F09C-4BFB-9810-25B9778A5B1C}" destId="{997AECB2-5A2A-4F0C-AB09-8EF416A58CD5}" srcOrd="0" destOrd="0" parTransId="{880D5834-B9A7-4C06-A51B-687345F75D95}" sibTransId="{DFDEE175-D58B-4A5A-A156-E65941CB5526}"/>
    <dgm:cxn modelId="{45F216E9-A58E-428F-BA61-2904A478330F}" type="presOf" srcId="{A25B8441-73E2-4965-A867-EAD1FEDA266A}" destId="{B3518ED9-1B04-4474-BFFA-FDE236B1283B}" srcOrd="0" destOrd="0" presId="urn:microsoft.com/office/officeart/2005/8/layout/hList9"/>
    <dgm:cxn modelId="{EF3278C5-9CE3-4BDD-8657-A29F1E27CA97}" type="presOf" srcId="{0C63081D-F09C-4BFB-9810-25B9778A5B1C}" destId="{054A0540-D8ED-4FEF-8C4B-8ED5F3C8BCD8}" srcOrd="0" destOrd="0" presId="urn:microsoft.com/office/officeart/2005/8/layout/hList9"/>
    <dgm:cxn modelId="{3E6E28C4-BD65-4388-83EA-E8C39A021EB3}" type="presOf" srcId="{997AECB2-5A2A-4F0C-AB09-8EF416A58CD5}" destId="{060BA887-59FB-45EC-97FB-734AE704199A}" srcOrd="1" destOrd="0" presId="urn:microsoft.com/office/officeart/2005/8/layout/hList9"/>
    <dgm:cxn modelId="{4F53B788-68DE-4266-8316-A86D92E42493}" srcId="{A25B8441-73E2-4965-A867-EAD1FEDA266A}" destId="{0C63081D-F09C-4BFB-9810-25B9778A5B1C}" srcOrd="0" destOrd="0" parTransId="{85FCCBCC-05CD-4762-8953-719B839B9E1D}" sibTransId="{3D2FF103-B891-436D-9AD3-0DFBD221B899}"/>
    <dgm:cxn modelId="{858D2297-D2C2-44C7-A7BC-C03AE9E0B0F8}" type="presParOf" srcId="{B3518ED9-1B04-4474-BFFA-FDE236B1283B}" destId="{1B35B769-58B4-4064-8A4E-F060C8723A18}" srcOrd="0" destOrd="0" presId="urn:microsoft.com/office/officeart/2005/8/layout/hList9"/>
    <dgm:cxn modelId="{42D946AA-CCAE-438F-B47D-3D384F2D9658}" type="presParOf" srcId="{B3518ED9-1B04-4474-BFFA-FDE236B1283B}" destId="{D5DA35DC-DA60-4BF4-BD0C-29C206AF081F}" srcOrd="1" destOrd="0" presId="urn:microsoft.com/office/officeart/2005/8/layout/hList9"/>
    <dgm:cxn modelId="{2E929B3A-6060-4483-A939-53C3346DCD22}" type="presParOf" srcId="{D5DA35DC-DA60-4BF4-BD0C-29C206AF081F}" destId="{A4AA858B-8DA6-4283-ADE5-4E2C9D61063D}" srcOrd="0" destOrd="0" presId="urn:microsoft.com/office/officeart/2005/8/layout/hList9"/>
    <dgm:cxn modelId="{8B32F170-8C3C-456A-9F9B-35BC87E7EB93}" type="presParOf" srcId="{D5DA35DC-DA60-4BF4-BD0C-29C206AF081F}" destId="{09B26948-053E-4F3E-B894-BE765B6E78B4}" srcOrd="1" destOrd="0" presId="urn:microsoft.com/office/officeart/2005/8/layout/hList9"/>
    <dgm:cxn modelId="{2DE2BC6F-C452-407D-A59F-5B8B71B7EDA3}" type="presParOf" srcId="{09B26948-053E-4F3E-B894-BE765B6E78B4}" destId="{4B817AC2-2991-4628-9A7F-AB9B91EE3D53}" srcOrd="0" destOrd="0" presId="urn:microsoft.com/office/officeart/2005/8/layout/hList9"/>
    <dgm:cxn modelId="{6FD3441F-517A-42E7-B70B-7E3E4CE7149D}" type="presParOf" srcId="{09B26948-053E-4F3E-B894-BE765B6E78B4}" destId="{060BA887-59FB-45EC-97FB-734AE704199A}" srcOrd="1" destOrd="0" presId="urn:microsoft.com/office/officeart/2005/8/layout/hList9"/>
    <dgm:cxn modelId="{4C08A650-6E84-4C79-9792-E1F20FF37168}" type="presParOf" srcId="{B3518ED9-1B04-4474-BFFA-FDE236B1283B}" destId="{03305E31-2BBD-4A0C-8887-C2974FE105AE}" srcOrd="2" destOrd="0" presId="urn:microsoft.com/office/officeart/2005/8/layout/hList9"/>
    <dgm:cxn modelId="{9683F6FB-DDEC-4CB3-880A-70783776E9B9}" type="presParOf" srcId="{B3518ED9-1B04-4474-BFFA-FDE236B1283B}" destId="{054A0540-D8ED-4FEF-8C4B-8ED5F3C8BCD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12CF876-D7DB-46A8-823B-04E48A6AAF0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EAA6F-60E9-4741-BEA8-6D7DA968A061}">
      <dgm:prSet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2% </a:t>
          </a:r>
          <a:endParaRPr lang="en-US" b="1" dirty="0">
            <a:solidFill>
              <a:srgbClr val="000000"/>
            </a:solidFill>
          </a:endParaRPr>
        </a:p>
      </dgm:t>
    </dgm:pt>
    <dgm:pt modelId="{3A117E27-7A86-4EA8-ADB6-AC0386CC3A85}" type="parTrans" cxnId="{79FF6DF3-9C36-4F3F-8A46-21E685C1AFC9}">
      <dgm:prSet/>
      <dgm:spPr/>
      <dgm:t>
        <a:bodyPr/>
        <a:lstStyle/>
        <a:p>
          <a:endParaRPr lang="en-US"/>
        </a:p>
      </dgm:t>
    </dgm:pt>
    <dgm:pt modelId="{E7F5ADCD-12C1-4161-A24B-2D64DF7FCAD3}" type="sibTrans" cxnId="{79FF6DF3-9C36-4F3F-8A46-21E685C1AFC9}">
      <dgm:prSet/>
      <dgm:spPr/>
      <dgm:t>
        <a:bodyPr/>
        <a:lstStyle/>
        <a:p>
          <a:endParaRPr lang="en-US"/>
        </a:p>
      </dgm:t>
    </dgm:pt>
    <dgm:pt modelId="{A479F6F5-34A9-4AD3-9AB1-EC7AFBC00E59}">
      <dgm:prSet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Experienced </a:t>
          </a:r>
          <a:r>
            <a:rPr lang="en-US" b="1" i="1" dirty="0" smtClean="0">
              <a:solidFill>
                <a:schemeClr val="bg1"/>
              </a:solidFill>
            </a:rPr>
            <a:t>sexual assault </a:t>
          </a:r>
          <a:r>
            <a:rPr lang="en-US" b="1" dirty="0" smtClean="0">
              <a:solidFill>
                <a:schemeClr val="bg1"/>
              </a:solidFill>
            </a:rPr>
            <a:t>while at GVSU  (n = 154)</a:t>
          </a:r>
          <a:endParaRPr lang="en-US" dirty="0">
            <a:solidFill>
              <a:schemeClr val="bg1"/>
            </a:solidFill>
          </a:endParaRPr>
        </a:p>
      </dgm:t>
    </dgm:pt>
    <dgm:pt modelId="{E60E5EC3-882C-446E-8FF8-CECB0363DC47}" type="parTrans" cxnId="{598A8E94-B2E5-42C2-8BDD-68D735D8F554}">
      <dgm:prSet/>
      <dgm:spPr/>
      <dgm:t>
        <a:bodyPr/>
        <a:lstStyle/>
        <a:p>
          <a:endParaRPr lang="en-US"/>
        </a:p>
      </dgm:t>
    </dgm:pt>
    <dgm:pt modelId="{DB8E6F2E-A50E-4928-870F-DFAAFBED7E52}" type="sibTrans" cxnId="{598A8E94-B2E5-42C2-8BDD-68D735D8F554}">
      <dgm:prSet/>
      <dgm:spPr/>
      <dgm:t>
        <a:bodyPr/>
        <a:lstStyle/>
        <a:p>
          <a:endParaRPr lang="en-US"/>
        </a:p>
      </dgm:t>
    </dgm:pt>
    <dgm:pt modelId="{3DA922FD-F15D-4424-A13B-99B4A6FA7B2E}" type="pres">
      <dgm:prSet presAssocID="{412CF876-D7DB-46A8-823B-04E48A6AAF0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3A6D0C-6308-427D-ABA7-B09C7B775AAB}" type="pres">
      <dgm:prSet presAssocID="{5F7EAA6F-60E9-4741-BEA8-6D7DA968A061}" presName="posSpace" presStyleCnt="0"/>
      <dgm:spPr/>
    </dgm:pt>
    <dgm:pt modelId="{E858EEE5-B6F9-4481-B101-45C23600CE3F}" type="pres">
      <dgm:prSet presAssocID="{5F7EAA6F-60E9-4741-BEA8-6D7DA968A061}" presName="vertFlow" presStyleCnt="0"/>
      <dgm:spPr/>
    </dgm:pt>
    <dgm:pt modelId="{AC7E148E-4619-480F-931F-0E42E624290F}" type="pres">
      <dgm:prSet presAssocID="{5F7EAA6F-60E9-4741-BEA8-6D7DA968A061}" presName="topSpace" presStyleCnt="0"/>
      <dgm:spPr/>
    </dgm:pt>
    <dgm:pt modelId="{3C615F7D-587F-4510-86E8-EE1149B86F61}" type="pres">
      <dgm:prSet presAssocID="{5F7EAA6F-60E9-4741-BEA8-6D7DA968A061}" presName="firstComp" presStyleCnt="0"/>
      <dgm:spPr/>
    </dgm:pt>
    <dgm:pt modelId="{4F703AFA-99B3-421E-BCCA-238DF4D38AD4}" type="pres">
      <dgm:prSet presAssocID="{5F7EAA6F-60E9-4741-BEA8-6D7DA968A061}" presName="firstChild" presStyleLbl="bgAccFollowNode1" presStyleIdx="0" presStyleCnt="1" custScaleX="105412" custScaleY="108280" custLinFactNeighborY="30032"/>
      <dgm:spPr/>
      <dgm:t>
        <a:bodyPr/>
        <a:lstStyle/>
        <a:p>
          <a:endParaRPr lang="en-US"/>
        </a:p>
      </dgm:t>
    </dgm:pt>
    <dgm:pt modelId="{120C175D-B415-4F45-BAD1-4148A7D838D7}" type="pres">
      <dgm:prSet presAssocID="{5F7EAA6F-60E9-4741-BEA8-6D7DA968A061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48536-DC1A-454C-80DA-94814F648755}" type="pres">
      <dgm:prSet presAssocID="{5F7EAA6F-60E9-4741-BEA8-6D7DA968A061}" presName="negSpace" presStyleCnt="0"/>
      <dgm:spPr/>
    </dgm:pt>
    <dgm:pt modelId="{F17B9A15-2FDC-4A8A-8A17-0F26C0F2A20C}" type="pres">
      <dgm:prSet presAssocID="{5F7EAA6F-60E9-4741-BEA8-6D7DA968A061}" presName="circle" presStyleLbl="node1" presStyleIdx="0" presStyleCnt="1" custScaleX="59201" custScaleY="55751" custLinFactNeighborX="8902" custLinFactNeighborY="94084"/>
      <dgm:spPr/>
      <dgm:t>
        <a:bodyPr/>
        <a:lstStyle/>
        <a:p>
          <a:endParaRPr lang="en-US"/>
        </a:p>
      </dgm:t>
    </dgm:pt>
  </dgm:ptLst>
  <dgm:cxnLst>
    <dgm:cxn modelId="{16058F64-F3EE-4B87-914B-968113E1A2AC}" type="presOf" srcId="{A479F6F5-34A9-4AD3-9AB1-EC7AFBC00E59}" destId="{4F703AFA-99B3-421E-BCCA-238DF4D38AD4}" srcOrd="0" destOrd="0" presId="urn:microsoft.com/office/officeart/2005/8/layout/hList9"/>
    <dgm:cxn modelId="{07E09BD4-F826-423D-A015-06296A743D9B}" type="presOf" srcId="{A479F6F5-34A9-4AD3-9AB1-EC7AFBC00E59}" destId="{120C175D-B415-4F45-BAD1-4148A7D838D7}" srcOrd="1" destOrd="0" presId="urn:microsoft.com/office/officeart/2005/8/layout/hList9"/>
    <dgm:cxn modelId="{0DE2F972-4C65-4130-9091-45CDF08DC1C7}" type="presOf" srcId="{5F7EAA6F-60E9-4741-BEA8-6D7DA968A061}" destId="{F17B9A15-2FDC-4A8A-8A17-0F26C0F2A20C}" srcOrd="0" destOrd="0" presId="urn:microsoft.com/office/officeart/2005/8/layout/hList9"/>
    <dgm:cxn modelId="{79FF6DF3-9C36-4F3F-8A46-21E685C1AFC9}" srcId="{412CF876-D7DB-46A8-823B-04E48A6AAF0B}" destId="{5F7EAA6F-60E9-4741-BEA8-6D7DA968A061}" srcOrd="0" destOrd="0" parTransId="{3A117E27-7A86-4EA8-ADB6-AC0386CC3A85}" sibTransId="{E7F5ADCD-12C1-4161-A24B-2D64DF7FCAD3}"/>
    <dgm:cxn modelId="{212655B0-1A03-4C5F-BD3C-1AB5918E5021}" type="presOf" srcId="{412CF876-D7DB-46A8-823B-04E48A6AAF0B}" destId="{3DA922FD-F15D-4424-A13B-99B4A6FA7B2E}" srcOrd="0" destOrd="0" presId="urn:microsoft.com/office/officeart/2005/8/layout/hList9"/>
    <dgm:cxn modelId="{598A8E94-B2E5-42C2-8BDD-68D735D8F554}" srcId="{5F7EAA6F-60E9-4741-BEA8-6D7DA968A061}" destId="{A479F6F5-34A9-4AD3-9AB1-EC7AFBC00E59}" srcOrd="0" destOrd="0" parTransId="{E60E5EC3-882C-446E-8FF8-CECB0363DC47}" sibTransId="{DB8E6F2E-A50E-4928-870F-DFAAFBED7E52}"/>
    <dgm:cxn modelId="{EC72A29A-5DBA-408C-9C96-048A26767AC6}" type="presParOf" srcId="{3DA922FD-F15D-4424-A13B-99B4A6FA7B2E}" destId="{5E3A6D0C-6308-427D-ABA7-B09C7B775AAB}" srcOrd="0" destOrd="0" presId="urn:microsoft.com/office/officeart/2005/8/layout/hList9"/>
    <dgm:cxn modelId="{9859922D-7641-4AE7-8F54-C47B91F85F78}" type="presParOf" srcId="{3DA922FD-F15D-4424-A13B-99B4A6FA7B2E}" destId="{E858EEE5-B6F9-4481-B101-45C23600CE3F}" srcOrd="1" destOrd="0" presId="urn:microsoft.com/office/officeart/2005/8/layout/hList9"/>
    <dgm:cxn modelId="{515F49BD-16BA-446D-8F2E-7A2990BC0B84}" type="presParOf" srcId="{E858EEE5-B6F9-4481-B101-45C23600CE3F}" destId="{AC7E148E-4619-480F-931F-0E42E624290F}" srcOrd="0" destOrd="0" presId="urn:microsoft.com/office/officeart/2005/8/layout/hList9"/>
    <dgm:cxn modelId="{BE30FBA1-C4A5-4227-B1E6-F3FD2EE9E540}" type="presParOf" srcId="{E858EEE5-B6F9-4481-B101-45C23600CE3F}" destId="{3C615F7D-587F-4510-86E8-EE1149B86F61}" srcOrd="1" destOrd="0" presId="urn:microsoft.com/office/officeart/2005/8/layout/hList9"/>
    <dgm:cxn modelId="{F3E2ACE9-F56E-4A9E-953B-0175AAA604B2}" type="presParOf" srcId="{3C615F7D-587F-4510-86E8-EE1149B86F61}" destId="{4F703AFA-99B3-421E-BCCA-238DF4D38AD4}" srcOrd="0" destOrd="0" presId="urn:microsoft.com/office/officeart/2005/8/layout/hList9"/>
    <dgm:cxn modelId="{EA43DF68-0946-4BEB-9132-A98CD3CB47BF}" type="presParOf" srcId="{3C615F7D-587F-4510-86E8-EE1149B86F61}" destId="{120C175D-B415-4F45-BAD1-4148A7D838D7}" srcOrd="1" destOrd="0" presId="urn:microsoft.com/office/officeart/2005/8/layout/hList9"/>
    <dgm:cxn modelId="{63951B86-4997-466A-9084-95C55249B84F}" type="presParOf" srcId="{3DA922FD-F15D-4424-A13B-99B4A6FA7B2E}" destId="{D4048536-DC1A-454C-80DA-94814F648755}" srcOrd="2" destOrd="0" presId="urn:microsoft.com/office/officeart/2005/8/layout/hList9"/>
    <dgm:cxn modelId="{74C091E7-C129-4AB8-A52D-49B084B13351}" type="presParOf" srcId="{3DA922FD-F15D-4424-A13B-99B4A6FA7B2E}" destId="{F17B9A15-2FDC-4A8A-8A17-0F26C0F2A20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29DAE3-C3AE-47CB-AB47-5DE3E510CBF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9B393A-79A4-4D57-887A-D5B8E3DD84C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400" dirty="0" smtClean="0"/>
            <a:t>Gender</a:t>
          </a:r>
          <a:endParaRPr lang="en-US" sz="3400" dirty="0"/>
        </a:p>
      </dgm:t>
    </dgm:pt>
    <dgm:pt modelId="{D7EB368E-888A-430F-9E73-1A1243D20DCB}" type="parTrans" cxnId="{6EF098C1-4162-4FA1-AABA-3CFD154AD06C}">
      <dgm:prSet/>
      <dgm:spPr/>
      <dgm:t>
        <a:bodyPr/>
        <a:lstStyle/>
        <a:p>
          <a:endParaRPr lang="en-US"/>
        </a:p>
      </dgm:t>
    </dgm:pt>
    <dgm:pt modelId="{D007545B-5354-4125-A3D8-7529DF599F1F}" type="sibTrans" cxnId="{6EF098C1-4162-4FA1-AABA-3CFD154AD06C}">
      <dgm:prSet/>
      <dgm:spPr/>
      <dgm:t>
        <a:bodyPr/>
        <a:lstStyle/>
        <a:p>
          <a:endParaRPr lang="en-US"/>
        </a:p>
      </dgm:t>
    </dgm:pt>
    <dgm:pt modelId="{AA42880F-2914-4AD0-8072-F1C7ADB9D4E2}">
      <dgm:prSet phldrT="[Text]"/>
      <dgm:spPr/>
      <dgm:t>
        <a:bodyPr/>
        <a:lstStyle/>
        <a:p>
          <a:r>
            <a:rPr lang="en-US" dirty="0" smtClean="0"/>
            <a:t>Women (141)</a:t>
          </a:r>
          <a:endParaRPr lang="en-US" dirty="0"/>
        </a:p>
      </dgm:t>
    </dgm:pt>
    <dgm:pt modelId="{DCB28EEA-22F2-4C27-95ED-650DC95235CB}" type="parTrans" cxnId="{E1EBA221-46F1-438D-B5DD-D7C1C26D574A}">
      <dgm:prSet/>
      <dgm:spPr/>
      <dgm:t>
        <a:bodyPr/>
        <a:lstStyle/>
        <a:p>
          <a:endParaRPr lang="en-US"/>
        </a:p>
      </dgm:t>
    </dgm:pt>
    <dgm:pt modelId="{DA482CCA-BBE0-48B8-8F5C-1C4BA7233840}" type="sibTrans" cxnId="{E1EBA221-46F1-438D-B5DD-D7C1C26D574A}">
      <dgm:prSet/>
      <dgm:spPr/>
      <dgm:t>
        <a:bodyPr/>
        <a:lstStyle/>
        <a:p>
          <a:endParaRPr lang="en-US"/>
        </a:p>
      </dgm:t>
    </dgm:pt>
    <dgm:pt modelId="{0CA08750-2272-4578-82B6-A323D000E2E2}">
      <dgm:prSet phldrT="[Text]"/>
      <dgm:spPr/>
      <dgm:t>
        <a:bodyPr/>
        <a:lstStyle/>
        <a:p>
          <a:r>
            <a:rPr lang="en-US" dirty="0" smtClean="0"/>
            <a:t>Men (10)</a:t>
          </a:r>
          <a:endParaRPr lang="en-US" dirty="0"/>
        </a:p>
      </dgm:t>
    </dgm:pt>
    <dgm:pt modelId="{94EF93A1-BDB6-4088-B0CD-AF77306E56CD}" type="parTrans" cxnId="{EBB62F2C-467B-4748-B0DE-B10B1D5A8E18}">
      <dgm:prSet/>
      <dgm:spPr/>
      <dgm:t>
        <a:bodyPr/>
        <a:lstStyle/>
        <a:p>
          <a:endParaRPr lang="en-US"/>
        </a:p>
      </dgm:t>
    </dgm:pt>
    <dgm:pt modelId="{79DE2DC1-3155-4037-84B2-DB7DCB321EE8}" type="sibTrans" cxnId="{EBB62F2C-467B-4748-B0DE-B10B1D5A8E18}">
      <dgm:prSet/>
      <dgm:spPr/>
      <dgm:t>
        <a:bodyPr/>
        <a:lstStyle/>
        <a:p>
          <a:endParaRPr lang="en-US"/>
        </a:p>
      </dgm:t>
    </dgm:pt>
    <dgm:pt modelId="{6581EE6C-0654-4EE7-9AD6-AAB4D4976686}">
      <dgm:prSet phldrT="[Text]" custT="1"/>
      <dgm:spPr>
        <a:solidFill>
          <a:srgbClr val="00863D"/>
        </a:solidFill>
      </dgm:spPr>
      <dgm:t>
        <a:bodyPr/>
        <a:lstStyle/>
        <a:p>
          <a:r>
            <a:rPr lang="en-US" sz="3400" dirty="0" smtClean="0"/>
            <a:t>Race</a:t>
          </a:r>
          <a:endParaRPr lang="en-US" sz="3400" dirty="0"/>
        </a:p>
      </dgm:t>
    </dgm:pt>
    <dgm:pt modelId="{7B3E52FA-A1D9-496B-889E-C07C9ECD5669}" type="parTrans" cxnId="{A2A188F9-623A-43A5-8C2A-C4B1298EE693}">
      <dgm:prSet/>
      <dgm:spPr/>
      <dgm:t>
        <a:bodyPr/>
        <a:lstStyle/>
        <a:p>
          <a:endParaRPr lang="en-US"/>
        </a:p>
      </dgm:t>
    </dgm:pt>
    <dgm:pt modelId="{9B7A7234-A885-44EF-A9EA-61BE8D85A547}" type="sibTrans" cxnId="{A2A188F9-623A-43A5-8C2A-C4B1298EE693}">
      <dgm:prSet/>
      <dgm:spPr/>
      <dgm:t>
        <a:bodyPr/>
        <a:lstStyle/>
        <a:p>
          <a:endParaRPr lang="en-US"/>
        </a:p>
      </dgm:t>
    </dgm:pt>
    <dgm:pt modelId="{81B52B34-E28B-4F1B-B93D-3CF55084DBFE}">
      <dgm:prSet phldrT="[Text]"/>
      <dgm:spPr/>
      <dgm:t>
        <a:bodyPr/>
        <a:lstStyle/>
        <a:p>
          <a:r>
            <a:rPr lang="en-US" dirty="0" smtClean="0"/>
            <a:t>People of Color (31)</a:t>
          </a:r>
          <a:endParaRPr lang="en-US" dirty="0"/>
        </a:p>
      </dgm:t>
    </dgm:pt>
    <dgm:pt modelId="{D65CAAC3-DA6D-415A-97D9-A071D16E9C71}" type="parTrans" cxnId="{996E5F29-9434-4520-BD02-439C5C0C278A}">
      <dgm:prSet/>
      <dgm:spPr/>
      <dgm:t>
        <a:bodyPr/>
        <a:lstStyle/>
        <a:p>
          <a:endParaRPr lang="en-US"/>
        </a:p>
      </dgm:t>
    </dgm:pt>
    <dgm:pt modelId="{F85D2232-947D-4192-ABCF-83A033F13798}" type="sibTrans" cxnId="{996E5F29-9434-4520-BD02-439C5C0C278A}">
      <dgm:prSet/>
      <dgm:spPr/>
      <dgm:t>
        <a:bodyPr/>
        <a:lstStyle/>
        <a:p>
          <a:endParaRPr lang="en-US"/>
        </a:p>
      </dgm:t>
    </dgm:pt>
    <dgm:pt modelId="{9D53081D-8339-4BBA-8D1A-B5C50E2876C5}">
      <dgm:prSet phldrT="[Text]"/>
      <dgm:spPr/>
      <dgm:t>
        <a:bodyPr/>
        <a:lstStyle/>
        <a:p>
          <a:r>
            <a:rPr lang="en-US" dirty="0" smtClean="0"/>
            <a:t>White People (119)</a:t>
          </a:r>
          <a:endParaRPr lang="en-US" dirty="0"/>
        </a:p>
      </dgm:t>
    </dgm:pt>
    <dgm:pt modelId="{EF0AC0FC-1492-4902-B110-C17D4967D1B3}" type="parTrans" cxnId="{F8B62709-D339-4F82-9C2F-A73982E6EC5A}">
      <dgm:prSet/>
      <dgm:spPr/>
      <dgm:t>
        <a:bodyPr/>
        <a:lstStyle/>
        <a:p>
          <a:endParaRPr lang="en-US"/>
        </a:p>
      </dgm:t>
    </dgm:pt>
    <dgm:pt modelId="{586A8792-1B5C-452A-8181-9766CA4B3F7D}" type="sibTrans" cxnId="{F8B62709-D339-4F82-9C2F-A73982E6EC5A}">
      <dgm:prSet/>
      <dgm:spPr/>
      <dgm:t>
        <a:bodyPr/>
        <a:lstStyle/>
        <a:p>
          <a:endParaRPr lang="en-US"/>
        </a:p>
      </dgm:t>
    </dgm:pt>
    <dgm:pt modelId="{AC5A95A6-2757-4D1E-A139-3F8C46D6C58E}">
      <dgm:prSet/>
      <dgm:spPr/>
      <dgm:t>
        <a:bodyPr/>
        <a:lstStyle/>
        <a:p>
          <a:r>
            <a:rPr lang="en-US" dirty="0" smtClean="0"/>
            <a:t>Transgender (3)</a:t>
          </a:r>
          <a:endParaRPr lang="en-US" dirty="0"/>
        </a:p>
      </dgm:t>
    </dgm:pt>
    <dgm:pt modelId="{30EFB55E-40D9-48EE-BCBE-D710570CE2B2}" type="parTrans" cxnId="{F2CECBBA-0B3C-426C-ABEF-1C148520BF92}">
      <dgm:prSet/>
      <dgm:spPr/>
      <dgm:t>
        <a:bodyPr/>
        <a:lstStyle/>
        <a:p>
          <a:endParaRPr lang="en-US"/>
        </a:p>
      </dgm:t>
    </dgm:pt>
    <dgm:pt modelId="{39CBBA6C-BD8B-4876-90B9-6060D8DA452A}" type="sibTrans" cxnId="{F2CECBBA-0B3C-426C-ABEF-1C148520BF92}">
      <dgm:prSet/>
      <dgm:spPr/>
      <dgm:t>
        <a:bodyPr/>
        <a:lstStyle/>
        <a:p>
          <a:endParaRPr lang="en-US"/>
        </a:p>
      </dgm:t>
    </dgm:pt>
    <dgm:pt modelId="{448157BA-9F3B-45D9-A767-D32E800E1A65}" type="pres">
      <dgm:prSet presAssocID="{9F29DAE3-C3AE-47CB-AB47-5DE3E510CB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2A5037-472A-4A1D-84BC-F93635FD0F65}" type="pres">
      <dgm:prSet presAssocID="{159B393A-79A4-4D57-887A-D5B8E3DD84CF}" presName="root" presStyleCnt="0"/>
      <dgm:spPr/>
    </dgm:pt>
    <dgm:pt modelId="{BF7474EA-FC27-4337-8FC7-0F479A9DE454}" type="pres">
      <dgm:prSet presAssocID="{159B393A-79A4-4D57-887A-D5B8E3DD84CF}" presName="rootComposite" presStyleCnt="0"/>
      <dgm:spPr/>
    </dgm:pt>
    <dgm:pt modelId="{9C04612B-BCDB-4427-8FA5-4D18869086F0}" type="pres">
      <dgm:prSet presAssocID="{159B393A-79A4-4D57-887A-D5B8E3DD84CF}" presName="rootText" presStyleLbl="node1" presStyleIdx="0" presStyleCnt="2"/>
      <dgm:spPr/>
      <dgm:t>
        <a:bodyPr/>
        <a:lstStyle/>
        <a:p>
          <a:endParaRPr lang="en-US"/>
        </a:p>
      </dgm:t>
    </dgm:pt>
    <dgm:pt modelId="{F4EA74B2-B753-4ED8-92D2-B173ECBC0731}" type="pres">
      <dgm:prSet presAssocID="{159B393A-79A4-4D57-887A-D5B8E3DD84CF}" presName="rootConnector" presStyleLbl="node1" presStyleIdx="0" presStyleCnt="2"/>
      <dgm:spPr/>
      <dgm:t>
        <a:bodyPr/>
        <a:lstStyle/>
        <a:p>
          <a:endParaRPr lang="en-US"/>
        </a:p>
      </dgm:t>
    </dgm:pt>
    <dgm:pt modelId="{6583C26C-8E9F-4BDC-84C5-67FDC40C0968}" type="pres">
      <dgm:prSet presAssocID="{159B393A-79A4-4D57-887A-D5B8E3DD84CF}" presName="childShape" presStyleCnt="0"/>
      <dgm:spPr/>
    </dgm:pt>
    <dgm:pt modelId="{D54CF272-4338-48CF-9BAC-B47C7A7BD416}" type="pres">
      <dgm:prSet presAssocID="{DCB28EEA-22F2-4C27-95ED-650DC95235CB}" presName="Name13" presStyleLbl="parChTrans1D2" presStyleIdx="0" presStyleCnt="5"/>
      <dgm:spPr/>
      <dgm:t>
        <a:bodyPr/>
        <a:lstStyle/>
        <a:p>
          <a:endParaRPr lang="en-US"/>
        </a:p>
      </dgm:t>
    </dgm:pt>
    <dgm:pt modelId="{BF564FC5-A49B-4E86-BEC3-0C7B1C0B1D62}" type="pres">
      <dgm:prSet presAssocID="{AA42880F-2914-4AD0-8072-F1C7ADB9D4E2}" presName="childText" presStyleLbl="bgAcc1" presStyleIdx="0" presStyleCnt="5" custScaleX="116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6179-8694-48F2-800D-E20502F289C4}" type="pres">
      <dgm:prSet presAssocID="{94EF93A1-BDB6-4088-B0CD-AF77306E56CD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89F0C08-AECB-4DFD-AE6B-F156FEEC9E64}" type="pres">
      <dgm:prSet presAssocID="{0CA08750-2272-4578-82B6-A323D000E2E2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6EAA6-A21C-4B04-94B2-2B288DFEDBFE}" type="pres">
      <dgm:prSet presAssocID="{30EFB55E-40D9-48EE-BCBE-D710570CE2B2}" presName="Name13" presStyleLbl="parChTrans1D2" presStyleIdx="2" presStyleCnt="5"/>
      <dgm:spPr/>
      <dgm:t>
        <a:bodyPr/>
        <a:lstStyle/>
        <a:p>
          <a:endParaRPr lang="en-US"/>
        </a:p>
      </dgm:t>
    </dgm:pt>
    <dgm:pt modelId="{CD5B1CD5-49C4-446E-A43F-BC392A870971}" type="pres">
      <dgm:prSet presAssocID="{AC5A95A6-2757-4D1E-A139-3F8C46D6C58E}" presName="childText" presStyleLbl="bgAcc1" presStyleIdx="2" presStyleCnt="5" custScaleX="13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9F817-3AE5-487E-A552-A078212FF1A2}" type="pres">
      <dgm:prSet presAssocID="{6581EE6C-0654-4EE7-9AD6-AAB4D4976686}" presName="root" presStyleCnt="0"/>
      <dgm:spPr/>
    </dgm:pt>
    <dgm:pt modelId="{C4A00C01-EEEC-4E28-A5EC-B7F10F85D5B4}" type="pres">
      <dgm:prSet presAssocID="{6581EE6C-0654-4EE7-9AD6-AAB4D4976686}" presName="rootComposite" presStyleCnt="0"/>
      <dgm:spPr/>
    </dgm:pt>
    <dgm:pt modelId="{96A70B74-CD55-4815-B1F9-6F7CB006BE11}" type="pres">
      <dgm:prSet presAssocID="{6581EE6C-0654-4EE7-9AD6-AAB4D4976686}" presName="rootText" presStyleLbl="node1" presStyleIdx="1" presStyleCnt="2"/>
      <dgm:spPr/>
      <dgm:t>
        <a:bodyPr/>
        <a:lstStyle/>
        <a:p>
          <a:endParaRPr lang="en-US"/>
        </a:p>
      </dgm:t>
    </dgm:pt>
    <dgm:pt modelId="{04F5E476-08FB-43EC-B193-97BDA0A8C442}" type="pres">
      <dgm:prSet presAssocID="{6581EE6C-0654-4EE7-9AD6-AAB4D4976686}" presName="rootConnector" presStyleLbl="node1" presStyleIdx="1" presStyleCnt="2"/>
      <dgm:spPr/>
      <dgm:t>
        <a:bodyPr/>
        <a:lstStyle/>
        <a:p>
          <a:endParaRPr lang="en-US"/>
        </a:p>
      </dgm:t>
    </dgm:pt>
    <dgm:pt modelId="{82454DF4-B1C3-46C5-89ED-6B30E8C50F66}" type="pres">
      <dgm:prSet presAssocID="{6581EE6C-0654-4EE7-9AD6-AAB4D4976686}" presName="childShape" presStyleCnt="0"/>
      <dgm:spPr/>
    </dgm:pt>
    <dgm:pt modelId="{C8BA1121-1D32-46A8-ACAB-F12310C7B1AB}" type="pres">
      <dgm:prSet presAssocID="{D65CAAC3-DA6D-415A-97D9-A071D16E9C71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9590001-514A-4C88-81D0-53B39C20CB21}" type="pres">
      <dgm:prSet presAssocID="{81B52B34-E28B-4F1B-B93D-3CF55084DBFE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3ADBC-FC99-440F-BFF9-0D7A9F1B9076}" type="pres">
      <dgm:prSet presAssocID="{EF0AC0FC-1492-4902-B110-C17D4967D1B3}" presName="Name13" presStyleLbl="parChTrans1D2" presStyleIdx="4" presStyleCnt="5"/>
      <dgm:spPr/>
      <dgm:t>
        <a:bodyPr/>
        <a:lstStyle/>
        <a:p>
          <a:endParaRPr lang="en-US"/>
        </a:p>
      </dgm:t>
    </dgm:pt>
    <dgm:pt modelId="{98CD2B33-4675-42B9-A6D8-C5B5944EA731}" type="pres">
      <dgm:prSet presAssocID="{9D53081D-8339-4BBA-8D1A-B5C50E2876C5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B1490-917F-4505-9FC5-C716FA7B0D1E}" type="presOf" srcId="{159B393A-79A4-4D57-887A-D5B8E3DD84CF}" destId="{9C04612B-BCDB-4427-8FA5-4D18869086F0}" srcOrd="0" destOrd="0" presId="urn:microsoft.com/office/officeart/2005/8/layout/hierarchy3"/>
    <dgm:cxn modelId="{F2CECBBA-0B3C-426C-ABEF-1C148520BF92}" srcId="{159B393A-79A4-4D57-887A-D5B8E3DD84CF}" destId="{AC5A95A6-2757-4D1E-A139-3F8C46D6C58E}" srcOrd="2" destOrd="0" parTransId="{30EFB55E-40D9-48EE-BCBE-D710570CE2B2}" sibTransId="{39CBBA6C-BD8B-4876-90B9-6060D8DA452A}"/>
    <dgm:cxn modelId="{EBB62F2C-467B-4748-B0DE-B10B1D5A8E18}" srcId="{159B393A-79A4-4D57-887A-D5B8E3DD84CF}" destId="{0CA08750-2272-4578-82B6-A323D000E2E2}" srcOrd="1" destOrd="0" parTransId="{94EF93A1-BDB6-4088-B0CD-AF77306E56CD}" sibTransId="{79DE2DC1-3155-4037-84B2-DB7DCB321EE8}"/>
    <dgm:cxn modelId="{BF4BD749-0A23-49E8-B559-AD4A130E4842}" type="presOf" srcId="{30EFB55E-40D9-48EE-BCBE-D710570CE2B2}" destId="{FEC6EAA6-A21C-4B04-94B2-2B288DFEDBFE}" srcOrd="0" destOrd="0" presId="urn:microsoft.com/office/officeart/2005/8/layout/hierarchy3"/>
    <dgm:cxn modelId="{6F0198A3-D520-4FF7-9CFE-124171243FD6}" type="presOf" srcId="{AA42880F-2914-4AD0-8072-F1C7ADB9D4E2}" destId="{BF564FC5-A49B-4E86-BEC3-0C7B1C0B1D62}" srcOrd="0" destOrd="0" presId="urn:microsoft.com/office/officeart/2005/8/layout/hierarchy3"/>
    <dgm:cxn modelId="{F8B62709-D339-4F82-9C2F-A73982E6EC5A}" srcId="{6581EE6C-0654-4EE7-9AD6-AAB4D4976686}" destId="{9D53081D-8339-4BBA-8D1A-B5C50E2876C5}" srcOrd="1" destOrd="0" parTransId="{EF0AC0FC-1492-4902-B110-C17D4967D1B3}" sibTransId="{586A8792-1B5C-452A-8181-9766CA4B3F7D}"/>
    <dgm:cxn modelId="{E1EBA221-46F1-438D-B5DD-D7C1C26D574A}" srcId="{159B393A-79A4-4D57-887A-D5B8E3DD84CF}" destId="{AA42880F-2914-4AD0-8072-F1C7ADB9D4E2}" srcOrd="0" destOrd="0" parTransId="{DCB28EEA-22F2-4C27-95ED-650DC95235CB}" sibTransId="{DA482CCA-BBE0-48B8-8F5C-1C4BA7233840}"/>
    <dgm:cxn modelId="{6EF098C1-4162-4FA1-AABA-3CFD154AD06C}" srcId="{9F29DAE3-C3AE-47CB-AB47-5DE3E510CBF5}" destId="{159B393A-79A4-4D57-887A-D5B8E3DD84CF}" srcOrd="0" destOrd="0" parTransId="{D7EB368E-888A-430F-9E73-1A1243D20DCB}" sibTransId="{D007545B-5354-4125-A3D8-7529DF599F1F}"/>
    <dgm:cxn modelId="{996E5F29-9434-4520-BD02-439C5C0C278A}" srcId="{6581EE6C-0654-4EE7-9AD6-AAB4D4976686}" destId="{81B52B34-E28B-4F1B-B93D-3CF55084DBFE}" srcOrd="0" destOrd="0" parTransId="{D65CAAC3-DA6D-415A-97D9-A071D16E9C71}" sibTransId="{F85D2232-947D-4192-ABCF-83A033F13798}"/>
    <dgm:cxn modelId="{A2A188F9-623A-43A5-8C2A-C4B1298EE693}" srcId="{9F29DAE3-C3AE-47CB-AB47-5DE3E510CBF5}" destId="{6581EE6C-0654-4EE7-9AD6-AAB4D4976686}" srcOrd="1" destOrd="0" parTransId="{7B3E52FA-A1D9-496B-889E-C07C9ECD5669}" sibTransId="{9B7A7234-A885-44EF-A9EA-61BE8D85A547}"/>
    <dgm:cxn modelId="{0090AB7C-1274-4058-9225-7438226AE8F2}" type="presOf" srcId="{D65CAAC3-DA6D-415A-97D9-A071D16E9C71}" destId="{C8BA1121-1D32-46A8-ACAB-F12310C7B1AB}" srcOrd="0" destOrd="0" presId="urn:microsoft.com/office/officeart/2005/8/layout/hierarchy3"/>
    <dgm:cxn modelId="{634A48B9-0E61-421F-B744-679044B0695D}" type="presOf" srcId="{DCB28EEA-22F2-4C27-95ED-650DC95235CB}" destId="{D54CF272-4338-48CF-9BAC-B47C7A7BD416}" srcOrd="0" destOrd="0" presId="urn:microsoft.com/office/officeart/2005/8/layout/hierarchy3"/>
    <dgm:cxn modelId="{5FA59AD4-F20C-4858-B6AD-099AC8530E9C}" type="presOf" srcId="{AC5A95A6-2757-4D1E-A139-3F8C46D6C58E}" destId="{CD5B1CD5-49C4-446E-A43F-BC392A870971}" srcOrd="0" destOrd="0" presId="urn:microsoft.com/office/officeart/2005/8/layout/hierarchy3"/>
    <dgm:cxn modelId="{8E939484-C253-4187-8F75-D1435B1EFABD}" type="presOf" srcId="{9F29DAE3-C3AE-47CB-AB47-5DE3E510CBF5}" destId="{448157BA-9F3B-45D9-A767-D32E800E1A65}" srcOrd="0" destOrd="0" presId="urn:microsoft.com/office/officeart/2005/8/layout/hierarchy3"/>
    <dgm:cxn modelId="{66574F08-7632-4C4A-BF79-68EFE9C74050}" type="presOf" srcId="{EF0AC0FC-1492-4902-B110-C17D4967D1B3}" destId="{4093ADBC-FC99-440F-BFF9-0D7A9F1B9076}" srcOrd="0" destOrd="0" presId="urn:microsoft.com/office/officeart/2005/8/layout/hierarchy3"/>
    <dgm:cxn modelId="{A741E818-AA93-41B9-8A77-2450A124D0BD}" type="presOf" srcId="{9D53081D-8339-4BBA-8D1A-B5C50E2876C5}" destId="{98CD2B33-4675-42B9-A6D8-C5B5944EA731}" srcOrd="0" destOrd="0" presId="urn:microsoft.com/office/officeart/2005/8/layout/hierarchy3"/>
    <dgm:cxn modelId="{D33EEC61-55BE-4DA0-B7D7-4F527CF7ADEF}" type="presOf" srcId="{94EF93A1-BDB6-4088-B0CD-AF77306E56CD}" destId="{69456179-8694-48F2-800D-E20502F289C4}" srcOrd="0" destOrd="0" presId="urn:microsoft.com/office/officeart/2005/8/layout/hierarchy3"/>
    <dgm:cxn modelId="{0821BCAB-A11C-470D-AE58-0CD31B57F4F3}" type="presOf" srcId="{0CA08750-2272-4578-82B6-A323D000E2E2}" destId="{E89F0C08-AECB-4DFD-AE6B-F156FEEC9E64}" srcOrd="0" destOrd="0" presId="urn:microsoft.com/office/officeart/2005/8/layout/hierarchy3"/>
    <dgm:cxn modelId="{FFB9CB96-6368-4EE8-9228-3BC293BF0240}" type="presOf" srcId="{81B52B34-E28B-4F1B-B93D-3CF55084DBFE}" destId="{49590001-514A-4C88-81D0-53B39C20CB21}" srcOrd="0" destOrd="0" presId="urn:microsoft.com/office/officeart/2005/8/layout/hierarchy3"/>
    <dgm:cxn modelId="{903968B2-31A7-4AC6-9705-3F9ECEC95410}" type="presOf" srcId="{159B393A-79A4-4D57-887A-D5B8E3DD84CF}" destId="{F4EA74B2-B753-4ED8-92D2-B173ECBC0731}" srcOrd="1" destOrd="0" presId="urn:microsoft.com/office/officeart/2005/8/layout/hierarchy3"/>
    <dgm:cxn modelId="{CCF8F90D-D087-4E70-8BF2-F5D53578AA24}" type="presOf" srcId="{6581EE6C-0654-4EE7-9AD6-AAB4D4976686}" destId="{96A70B74-CD55-4815-B1F9-6F7CB006BE11}" srcOrd="0" destOrd="0" presId="urn:microsoft.com/office/officeart/2005/8/layout/hierarchy3"/>
    <dgm:cxn modelId="{312B8101-85AE-42A6-B809-BE30F4E19C23}" type="presOf" srcId="{6581EE6C-0654-4EE7-9AD6-AAB4D4976686}" destId="{04F5E476-08FB-43EC-B193-97BDA0A8C442}" srcOrd="1" destOrd="0" presId="urn:microsoft.com/office/officeart/2005/8/layout/hierarchy3"/>
    <dgm:cxn modelId="{5AAEA3F0-57E7-46E6-8886-D75B1CA736E5}" type="presParOf" srcId="{448157BA-9F3B-45D9-A767-D32E800E1A65}" destId="{DC2A5037-472A-4A1D-84BC-F93635FD0F65}" srcOrd="0" destOrd="0" presId="urn:microsoft.com/office/officeart/2005/8/layout/hierarchy3"/>
    <dgm:cxn modelId="{EE283C70-7C0F-4CFF-BE0D-02D5D40BF4A4}" type="presParOf" srcId="{DC2A5037-472A-4A1D-84BC-F93635FD0F65}" destId="{BF7474EA-FC27-4337-8FC7-0F479A9DE454}" srcOrd="0" destOrd="0" presId="urn:microsoft.com/office/officeart/2005/8/layout/hierarchy3"/>
    <dgm:cxn modelId="{8608970E-A965-46FB-BB64-20873E4809D4}" type="presParOf" srcId="{BF7474EA-FC27-4337-8FC7-0F479A9DE454}" destId="{9C04612B-BCDB-4427-8FA5-4D18869086F0}" srcOrd="0" destOrd="0" presId="urn:microsoft.com/office/officeart/2005/8/layout/hierarchy3"/>
    <dgm:cxn modelId="{47725FB9-5772-4702-B5C4-D1D38F36F59C}" type="presParOf" srcId="{BF7474EA-FC27-4337-8FC7-0F479A9DE454}" destId="{F4EA74B2-B753-4ED8-92D2-B173ECBC0731}" srcOrd="1" destOrd="0" presId="urn:microsoft.com/office/officeart/2005/8/layout/hierarchy3"/>
    <dgm:cxn modelId="{F4D47D40-92F1-417A-B0B3-5B9CEF638A4F}" type="presParOf" srcId="{DC2A5037-472A-4A1D-84BC-F93635FD0F65}" destId="{6583C26C-8E9F-4BDC-84C5-67FDC40C0968}" srcOrd="1" destOrd="0" presId="urn:microsoft.com/office/officeart/2005/8/layout/hierarchy3"/>
    <dgm:cxn modelId="{A04B2A59-2A64-4CC2-8DEF-A2FBCC104E17}" type="presParOf" srcId="{6583C26C-8E9F-4BDC-84C5-67FDC40C0968}" destId="{D54CF272-4338-48CF-9BAC-B47C7A7BD416}" srcOrd="0" destOrd="0" presId="urn:microsoft.com/office/officeart/2005/8/layout/hierarchy3"/>
    <dgm:cxn modelId="{F4565F88-6B3F-46B4-9C77-4E1D9D91BF38}" type="presParOf" srcId="{6583C26C-8E9F-4BDC-84C5-67FDC40C0968}" destId="{BF564FC5-A49B-4E86-BEC3-0C7B1C0B1D62}" srcOrd="1" destOrd="0" presId="urn:microsoft.com/office/officeart/2005/8/layout/hierarchy3"/>
    <dgm:cxn modelId="{D55DCB38-A43E-4B01-9D60-E35568355628}" type="presParOf" srcId="{6583C26C-8E9F-4BDC-84C5-67FDC40C0968}" destId="{69456179-8694-48F2-800D-E20502F289C4}" srcOrd="2" destOrd="0" presId="urn:microsoft.com/office/officeart/2005/8/layout/hierarchy3"/>
    <dgm:cxn modelId="{319C0762-281C-4D2D-8CB0-983132D576A5}" type="presParOf" srcId="{6583C26C-8E9F-4BDC-84C5-67FDC40C0968}" destId="{E89F0C08-AECB-4DFD-AE6B-F156FEEC9E64}" srcOrd="3" destOrd="0" presId="urn:microsoft.com/office/officeart/2005/8/layout/hierarchy3"/>
    <dgm:cxn modelId="{E5B9C414-D233-4CCF-A06C-2144E6A704A3}" type="presParOf" srcId="{6583C26C-8E9F-4BDC-84C5-67FDC40C0968}" destId="{FEC6EAA6-A21C-4B04-94B2-2B288DFEDBFE}" srcOrd="4" destOrd="0" presId="urn:microsoft.com/office/officeart/2005/8/layout/hierarchy3"/>
    <dgm:cxn modelId="{46F4F196-C538-41FF-A30E-ADB913D49001}" type="presParOf" srcId="{6583C26C-8E9F-4BDC-84C5-67FDC40C0968}" destId="{CD5B1CD5-49C4-446E-A43F-BC392A870971}" srcOrd="5" destOrd="0" presId="urn:microsoft.com/office/officeart/2005/8/layout/hierarchy3"/>
    <dgm:cxn modelId="{8342EECB-9087-4DA2-919B-BC13C0F72DBA}" type="presParOf" srcId="{448157BA-9F3B-45D9-A767-D32E800E1A65}" destId="{2BE9F817-3AE5-487E-A552-A078212FF1A2}" srcOrd="1" destOrd="0" presId="urn:microsoft.com/office/officeart/2005/8/layout/hierarchy3"/>
    <dgm:cxn modelId="{4C0345EE-FED5-43ED-A695-16F8EB333C31}" type="presParOf" srcId="{2BE9F817-3AE5-487E-A552-A078212FF1A2}" destId="{C4A00C01-EEEC-4E28-A5EC-B7F10F85D5B4}" srcOrd="0" destOrd="0" presId="urn:microsoft.com/office/officeart/2005/8/layout/hierarchy3"/>
    <dgm:cxn modelId="{22B50C95-E9D2-4DD6-A850-4C9E05EF7FF8}" type="presParOf" srcId="{C4A00C01-EEEC-4E28-A5EC-B7F10F85D5B4}" destId="{96A70B74-CD55-4815-B1F9-6F7CB006BE11}" srcOrd="0" destOrd="0" presId="urn:microsoft.com/office/officeart/2005/8/layout/hierarchy3"/>
    <dgm:cxn modelId="{07030F75-3C3F-4E47-AE94-9E2E2C052AF8}" type="presParOf" srcId="{C4A00C01-EEEC-4E28-A5EC-B7F10F85D5B4}" destId="{04F5E476-08FB-43EC-B193-97BDA0A8C442}" srcOrd="1" destOrd="0" presId="urn:microsoft.com/office/officeart/2005/8/layout/hierarchy3"/>
    <dgm:cxn modelId="{2FCCDA0B-BE13-4F10-A386-B6D74AD3B2FB}" type="presParOf" srcId="{2BE9F817-3AE5-487E-A552-A078212FF1A2}" destId="{82454DF4-B1C3-46C5-89ED-6B30E8C50F66}" srcOrd="1" destOrd="0" presId="urn:microsoft.com/office/officeart/2005/8/layout/hierarchy3"/>
    <dgm:cxn modelId="{4720880A-557E-4A7E-92CC-06092CFC06FE}" type="presParOf" srcId="{82454DF4-B1C3-46C5-89ED-6B30E8C50F66}" destId="{C8BA1121-1D32-46A8-ACAB-F12310C7B1AB}" srcOrd="0" destOrd="0" presId="urn:microsoft.com/office/officeart/2005/8/layout/hierarchy3"/>
    <dgm:cxn modelId="{87960127-73DA-4BD8-AD77-0B6439AF0FA9}" type="presParOf" srcId="{82454DF4-B1C3-46C5-89ED-6B30E8C50F66}" destId="{49590001-514A-4C88-81D0-53B39C20CB21}" srcOrd="1" destOrd="0" presId="urn:microsoft.com/office/officeart/2005/8/layout/hierarchy3"/>
    <dgm:cxn modelId="{AB565766-BA68-4839-874E-E6130D5DF7AC}" type="presParOf" srcId="{82454DF4-B1C3-46C5-89ED-6B30E8C50F66}" destId="{4093ADBC-FC99-440F-BFF9-0D7A9F1B9076}" srcOrd="2" destOrd="0" presId="urn:microsoft.com/office/officeart/2005/8/layout/hierarchy3"/>
    <dgm:cxn modelId="{401D33DA-72BF-409E-8CFE-9B88F81576A0}" type="presParOf" srcId="{82454DF4-B1C3-46C5-89ED-6B30E8C50F66}" destId="{98CD2B33-4675-42B9-A6D8-C5B5944EA73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F29DAE3-C3AE-47CB-AB47-5DE3E510CBF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9B393A-79A4-4D57-887A-D5B8E3DD84C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400" dirty="0" smtClean="0"/>
            <a:t>Position</a:t>
          </a:r>
          <a:r>
            <a:rPr lang="en-US" sz="2700" dirty="0" smtClean="0"/>
            <a:t>	</a:t>
          </a:r>
          <a:endParaRPr lang="en-US" sz="2700" dirty="0"/>
        </a:p>
      </dgm:t>
    </dgm:pt>
    <dgm:pt modelId="{D7EB368E-888A-430F-9E73-1A1243D20DCB}" type="parTrans" cxnId="{6EF098C1-4162-4FA1-AABA-3CFD154AD06C}">
      <dgm:prSet/>
      <dgm:spPr/>
      <dgm:t>
        <a:bodyPr/>
        <a:lstStyle/>
        <a:p>
          <a:endParaRPr lang="en-US"/>
        </a:p>
      </dgm:t>
    </dgm:pt>
    <dgm:pt modelId="{D007545B-5354-4125-A3D8-7529DF599F1F}" type="sibTrans" cxnId="{6EF098C1-4162-4FA1-AABA-3CFD154AD06C}">
      <dgm:prSet/>
      <dgm:spPr/>
      <dgm:t>
        <a:bodyPr/>
        <a:lstStyle/>
        <a:p>
          <a:endParaRPr lang="en-US"/>
        </a:p>
      </dgm:t>
    </dgm:pt>
    <dgm:pt modelId="{AA42880F-2914-4AD0-8072-F1C7ADB9D4E2}">
      <dgm:prSet phldrT="[Text]"/>
      <dgm:spPr/>
      <dgm:t>
        <a:bodyPr/>
        <a:lstStyle/>
        <a:p>
          <a:r>
            <a:rPr lang="en-US" dirty="0" smtClean="0"/>
            <a:t>Students (148)</a:t>
          </a:r>
          <a:endParaRPr lang="en-US" dirty="0"/>
        </a:p>
      </dgm:t>
    </dgm:pt>
    <dgm:pt modelId="{DCB28EEA-22F2-4C27-95ED-650DC95235CB}" type="parTrans" cxnId="{E1EBA221-46F1-438D-B5DD-D7C1C26D574A}">
      <dgm:prSet/>
      <dgm:spPr/>
      <dgm:t>
        <a:bodyPr/>
        <a:lstStyle/>
        <a:p>
          <a:endParaRPr lang="en-US"/>
        </a:p>
      </dgm:t>
    </dgm:pt>
    <dgm:pt modelId="{DA482CCA-BBE0-48B8-8F5C-1C4BA7233840}" type="sibTrans" cxnId="{E1EBA221-46F1-438D-B5DD-D7C1C26D574A}">
      <dgm:prSet/>
      <dgm:spPr/>
      <dgm:t>
        <a:bodyPr/>
        <a:lstStyle/>
        <a:p>
          <a:endParaRPr lang="en-US"/>
        </a:p>
      </dgm:t>
    </dgm:pt>
    <dgm:pt modelId="{0CA08750-2272-4578-82B6-A323D000E2E2}">
      <dgm:prSet phldrT="[Text]"/>
      <dgm:spPr/>
      <dgm:t>
        <a:bodyPr/>
        <a:lstStyle/>
        <a:p>
          <a:r>
            <a:rPr lang="en-US" dirty="0" smtClean="0"/>
            <a:t>Employees (6)</a:t>
          </a:r>
          <a:endParaRPr lang="en-US" dirty="0"/>
        </a:p>
      </dgm:t>
    </dgm:pt>
    <dgm:pt modelId="{94EF93A1-BDB6-4088-B0CD-AF77306E56CD}" type="parTrans" cxnId="{EBB62F2C-467B-4748-B0DE-B10B1D5A8E18}">
      <dgm:prSet/>
      <dgm:spPr/>
      <dgm:t>
        <a:bodyPr/>
        <a:lstStyle/>
        <a:p>
          <a:endParaRPr lang="en-US"/>
        </a:p>
      </dgm:t>
    </dgm:pt>
    <dgm:pt modelId="{79DE2DC1-3155-4037-84B2-DB7DCB321EE8}" type="sibTrans" cxnId="{EBB62F2C-467B-4748-B0DE-B10B1D5A8E18}">
      <dgm:prSet/>
      <dgm:spPr/>
      <dgm:t>
        <a:bodyPr/>
        <a:lstStyle/>
        <a:p>
          <a:endParaRPr lang="en-US"/>
        </a:p>
      </dgm:t>
    </dgm:pt>
    <dgm:pt modelId="{6581EE6C-0654-4EE7-9AD6-AAB4D497668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600" dirty="0" smtClean="0"/>
            <a:t>Sexual Orientation</a:t>
          </a:r>
          <a:endParaRPr lang="en-US" sz="2600" dirty="0"/>
        </a:p>
      </dgm:t>
    </dgm:pt>
    <dgm:pt modelId="{7B3E52FA-A1D9-496B-889E-C07C9ECD5669}" type="parTrans" cxnId="{A2A188F9-623A-43A5-8C2A-C4B1298EE693}">
      <dgm:prSet/>
      <dgm:spPr/>
      <dgm:t>
        <a:bodyPr/>
        <a:lstStyle/>
        <a:p>
          <a:endParaRPr lang="en-US"/>
        </a:p>
      </dgm:t>
    </dgm:pt>
    <dgm:pt modelId="{9B7A7234-A885-44EF-A9EA-61BE8D85A547}" type="sibTrans" cxnId="{A2A188F9-623A-43A5-8C2A-C4B1298EE693}">
      <dgm:prSet/>
      <dgm:spPr/>
      <dgm:t>
        <a:bodyPr/>
        <a:lstStyle/>
        <a:p>
          <a:endParaRPr lang="en-US"/>
        </a:p>
      </dgm:t>
    </dgm:pt>
    <dgm:pt modelId="{81B52B34-E28B-4F1B-B93D-3CF55084DBFE}">
      <dgm:prSet phldrT="[Text]"/>
      <dgm:spPr/>
      <dgm:t>
        <a:bodyPr/>
        <a:lstStyle/>
        <a:p>
          <a:r>
            <a:rPr lang="en-US" dirty="0" smtClean="0"/>
            <a:t>LGBQQ (22)</a:t>
          </a:r>
          <a:endParaRPr lang="en-US" dirty="0"/>
        </a:p>
      </dgm:t>
    </dgm:pt>
    <dgm:pt modelId="{D65CAAC3-DA6D-415A-97D9-A071D16E9C71}" type="parTrans" cxnId="{996E5F29-9434-4520-BD02-439C5C0C278A}">
      <dgm:prSet/>
      <dgm:spPr/>
      <dgm:t>
        <a:bodyPr/>
        <a:lstStyle/>
        <a:p>
          <a:endParaRPr lang="en-US"/>
        </a:p>
      </dgm:t>
    </dgm:pt>
    <dgm:pt modelId="{F85D2232-947D-4192-ABCF-83A033F13798}" type="sibTrans" cxnId="{996E5F29-9434-4520-BD02-439C5C0C278A}">
      <dgm:prSet/>
      <dgm:spPr/>
      <dgm:t>
        <a:bodyPr/>
        <a:lstStyle/>
        <a:p>
          <a:endParaRPr lang="en-US"/>
        </a:p>
      </dgm:t>
    </dgm:pt>
    <dgm:pt modelId="{9D53081D-8339-4BBA-8D1A-B5C50E2876C5}">
      <dgm:prSet phldrT="[Text]"/>
      <dgm:spPr/>
      <dgm:t>
        <a:bodyPr/>
        <a:lstStyle/>
        <a:p>
          <a:r>
            <a:rPr lang="en-US" dirty="0" smtClean="0"/>
            <a:t>Heterosexual (114)</a:t>
          </a:r>
          <a:endParaRPr lang="en-US" dirty="0"/>
        </a:p>
      </dgm:t>
    </dgm:pt>
    <dgm:pt modelId="{EF0AC0FC-1492-4902-B110-C17D4967D1B3}" type="parTrans" cxnId="{F8B62709-D339-4F82-9C2F-A73982E6EC5A}">
      <dgm:prSet/>
      <dgm:spPr/>
      <dgm:t>
        <a:bodyPr/>
        <a:lstStyle/>
        <a:p>
          <a:endParaRPr lang="en-US"/>
        </a:p>
      </dgm:t>
    </dgm:pt>
    <dgm:pt modelId="{586A8792-1B5C-452A-8181-9766CA4B3F7D}" type="sibTrans" cxnId="{F8B62709-D339-4F82-9C2F-A73982E6EC5A}">
      <dgm:prSet/>
      <dgm:spPr/>
      <dgm:t>
        <a:bodyPr/>
        <a:lstStyle/>
        <a:p>
          <a:endParaRPr lang="en-US"/>
        </a:p>
      </dgm:t>
    </dgm:pt>
    <dgm:pt modelId="{448157BA-9F3B-45D9-A767-D32E800E1A65}" type="pres">
      <dgm:prSet presAssocID="{9F29DAE3-C3AE-47CB-AB47-5DE3E510CB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2A5037-472A-4A1D-84BC-F93635FD0F65}" type="pres">
      <dgm:prSet presAssocID="{159B393A-79A4-4D57-887A-D5B8E3DD84CF}" presName="root" presStyleCnt="0"/>
      <dgm:spPr/>
    </dgm:pt>
    <dgm:pt modelId="{BF7474EA-FC27-4337-8FC7-0F479A9DE454}" type="pres">
      <dgm:prSet presAssocID="{159B393A-79A4-4D57-887A-D5B8E3DD84CF}" presName="rootComposite" presStyleCnt="0"/>
      <dgm:spPr/>
    </dgm:pt>
    <dgm:pt modelId="{9C04612B-BCDB-4427-8FA5-4D18869086F0}" type="pres">
      <dgm:prSet presAssocID="{159B393A-79A4-4D57-887A-D5B8E3DD84CF}" presName="rootText" presStyleLbl="node1" presStyleIdx="0" presStyleCnt="2"/>
      <dgm:spPr/>
      <dgm:t>
        <a:bodyPr/>
        <a:lstStyle/>
        <a:p>
          <a:endParaRPr lang="en-US"/>
        </a:p>
      </dgm:t>
    </dgm:pt>
    <dgm:pt modelId="{F4EA74B2-B753-4ED8-92D2-B173ECBC0731}" type="pres">
      <dgm:prSet presAssocID="{159B393A-79A4-4D57-887A-D5B8E3DD84CF}" presName="rootConnector" presStyleLbl="node1" presStyleIdx="0" presStyleCnt="2"/>
      <dgm:spPr/>
      <dgm:t>
        <a:bodyPr/>
        <a:lstStyle/>
        <a:p>
          <a:endParaRPr lang="en-US"/>
        </a:p>
      </dgm:t>
    </dgm:pt>
    <dgm:pt modelId="{6583C26C-8E9F-4BDC-84C5-67FDC40C0968}" type="pres">
      <dgm:prSet presAssocID="{159B393A-79A4-4D57-887A-D5B8E3DD84CF}" presName="childShape" presStyleCnt="0"/>
      <dgm:spPr/>
    </dgm:pt>
    <dgm:pt modelId="{D54CF272-4338-48CF-9BAC-B47C7A7BD416}" type="pres">
      <dgm:prSet presAssocID="{DCB28EEA-22F2-4C27-95ED-650DC95235CB}" presName="Name13" presStyleLbl="parChTrans1D2" presStyleIdx="0" presStyleCnt="4"/>
      <dgm:spPr/>
      <dgm:t>
        <a:bodyPr/>
        <a:lstStyle/>
        <a:p>
          <a:endParaRPr lang="en-US"/>
        </a:p>
      </dgm:t>
    </dgm:pt>
    <dgm:pt modelId="{BF564FC5-A49B-4E86-BEC3-0C7B1C0B1D62}" type="pres">
      <dgm:prSet presAssocID="{AA42880F-2914-4AD0-8072-F1C7ADB9D4E2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6179-8694-48F2-800D-E20502F289C4}" type="pres">
      <dgm:prSet presAssocID="{94EF93A1-BDB6-4088-B0CD-AF77306E56C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E89F0C08-AECB-4DFD-AE6B-F156FEEC9E64}" type="pres">
      <dgm:prSet presAssocID="{0CA08750-2272-4578-82B6-A323D000E2E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9F817-3AE5-487E-A552-A078212FF1A2}" type="pres">
      <dgm:prSet presAssocID="{6581EE6C-0654-4EE7-9AD6-AAB4D4976686}" presName="root" presStyleCnt="0"/>
      <dgm:spPr/>
    </dgm:pt>
    <dgm:pt modelId="{C4A00C01-EEEC-4E28-A5EC-B7F10F85D5B4}" type="pres">
      <dgm:prSet presAssocID="{6581EE6C-0654-4EE7-9AD6-AAB4D4976686}" presName="rootComposite" presStyleCnt="0"/>
      <dgm:spPr/>
    </dgm:pt>
    <dgm:pt modelId="{96A70B74-CD55-4815-B1F9-6F7CB006BE11}" type="pres">
      <dgm:prSet presAssocID="{6581EE6C-0654-4EE7-9AD6-AAB4D4976686}" presName="rootText" presStyleLbl="node1" presStyleIdx="1" presStyleCnt="2"/>
      <dgm:spPr/>
      <dgm:t>
        <a:bodyPr/>
        <a:lstStyle/>
        <a:p>
          <a:endParaRPr lang="en-US"/>
        </a:p>
      </dgm:t>
    </dgm:pt>
    <dgm:pt modelId="{04F5E476-08FB-43EC-B193-97BDA0A8C442}" type="pres">
      <dgm:prSet presAssocID="{6581EE6C-0654-4EE7-9AD6-AAB4D4976686}" presName="rootConnector" presStyleLbl="node1" presStyleIdx="1" presStyleCnt="2"/>
      <dgm:spPr/>
      <dgm:t>
        <a:bodyPr/>
        <a:lstStyle/>
        <a:p>
          <a:endParaRPr lang="en-US"/>
        </a:p>
      </dgm:t>
    </dgm:pt>
    <dgm:pt modelId="{82454DF4-B1C3-46C5-89ED-6B30E8C50F66}" type="pres">
      <dgm:prSet presAssocID="{6581EE6C-0654-4EE7-9AD6-AAB4D4976686}" presName="childShape" presStyleCnt="0"/>
      <dgm:spPr/>
    </dgm:pt>
    <dgm:pt modelId="{C8BA1121-1D32-46A8-ACAB-F12310C7B1AB}" type="pres">
      <dgm:prSet presAssocID="{D65CAAC3-DA6D-415A-97D9-A071D16E9C7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9590001-514A-4C88-81D0-53B39C20CB21}" type="pres">
      <dgm:prSet presAssocID="{81B52B34-E28B-4F1B-B93D-3CF55084DBF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3ADBC-FC99-440F-BFF9-0D7A9F1B9076}" type="pres">
      <dgm:prSet presAssocID="{EF0AC0FC-1492-4902-B110-C17D4967D1B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98CD2B33-4675-42B9-A6D8-C5B5944EA731}" type="pres">
      <dgm:prSet presAssocID="{9D53081D-8339-4BBA-8D1A-B5C50E2876C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4EE729-9F78-4DA5-B485-64D45046FA93}" type="presOf" srcId="{D65CAAC3-DA6D-415A-97D9-A071D16E9C71}" destId="{C8BA1121-1D32-46A8-ACAB-F12310C7B1AB}" srcOrd="0" destOrd="0" presId="urn:microsoft.com/office/officeart/2005/8/layout/hierarchy3"/>
    <dgm:cxn modelId="{71F9FBBB-9BA9-45D2-83B1-834F6D786570}" type="presOf" srcId="{159B393A-79A4-4D57-887A-D5B8E3DD84CF}" destId="{F4EA74B2-B753-4ED8-92D2-B173ECBC0731}" srcOrd="1" destOrd="0" presId="urn:microsoft.com/office/officeart/2005/8/layout/hierarchy3"/>
    <dgm:cxn modelId="{B71737B8-D3E0-4C08-AF21-143179D64BD4}" type="presOf" srcId="{81B52B34-E28B-4F1B-B93D-3CF55084DBFE}" destId="{49590001-514A-4C88-81D0-53B39C20CB21}" srcOrd="0" destOrd="0" presId="urn:microsoft.com/office/officeart/2005/8/layout/hierarchy3"/>
    <dgm:cxn modelId="{6A8D37A1-4351-426E-A32E-B52F9DED4397}" type="presOf" srcId="{159B393A-79A4-4D57-887A-D5B8E3DD84CF}" destId="{9C04612B-BCDB-4427-8FA5-4D18869086F0}" srcOrd="0" destOrd="0" presId="urn:microsoft.com/office/officeart/2005/8/layout/hierarchy3"/>
    <dgm:cxn modelId="{996E5F29-9434-4520-BD02-439C5C0C278A}" srcId="{6581EE6C-0654-4EE7-9AD6-AAB4D4976686}" destId="{81B52B34-E28B-4F1B-B93D-3CF55084DBFE}" srcOrd="0" destOrd="0" parTransId="{D65CAAC3-DA6D-415A-97D9-A071D16E9C71}" sibTransId="{F85D2232-947D-4192-ABCF-83A033F13798}"/>
    <dgm:cxn modelId="{E75FEA44-E7A3-4CB0-8DA1-FB8B3D720169}" type="presOf" srcId="{94EF93A1-BDB6-4088-B0CD-AF77306E56CD}" destId="{69456179-8694-48F2-800D-E20502F289C4}" srcOrd="0" destOrd="0" presId="urn:microsoft.com/office/officeart/2005/8/layout/hierarchy3"/>
    <dgm:cxn modelId="{A2A188F9-623A-43A5-8C2A-C4B1298EE693}" srcId="{9F29DAE3-C3AE-47CB-AB47-5DE3E510CBF5}" destId="{6581EE6C-0654-4EE7-9AD6-AAB4D4976686}" srcOrd="1" destOrd="0" parTransId="{7B3E52FA-A1D9-496B-889E-C07C9ECD5669}" sibTransId="{9B7A7234-A885-44EF-A9EA-61BE8D85A547}"/>
    <dgm:cxn modelId="{0DDB6097-881B-4C22-B165-45899C0FD459}" type="presOf" srcId="{6581EE6C-0654-4EE7-9AD6-AAB4D4976686}" destId="{04F5E476-08FB-43EC-B193-97BDA0A8C442}" srcOrd="1" destOrd="0" presId="urn:microsoft.com/office/officeart/2005/8/layout/hierarchy3"/>
    <dgm:cxn modelId="{0CF8BDF2-1E55-4CE3-959D-FBD9DA1550A6}" type="presOf" srcId="{9F29DAE3-C3AE-47CB-AB47-5DE3E510CBF5}" destId="{448157BA-9F3B-45D9-A767-D32E800E1A65}" srcOrd="0" destOrd="0" presId="urn:microsoft.com/office/officeart/2005/8/layout/hierarchy3"/>
    <dgm:cxn modelId="{E1EBA221-46F1-438D-B5DD-D7C1C26D574A}" srcId="{159B393A-79A4-4D57-887A-D5B8E3DD84CF}" destId="{AA42880F-2914-4AD0-8072-F1C7ADB9D4E2}" srcOrd="0" destOrd="0" parTransId="{DCB28EEA-22F2-4C27-95ED-650DC95235CB}" sibTransId="{DA482CCA-BBE0-48B8-8F5C-1C4BA7233840}"/>
    <dgm:cxn modelId="{F8B62709-D339-4F82-9C2F-A73982E6EC5A}" srcId="{6581EE6C-0654-4EE7-9AD6-AAB4D4976686}" destId="{9D53081D-8339-4BBA-8D1A-B5C50E2876C5}" srcOrd="1" destOrd="0" parTransId="{EF0AC0FC-1492-4902-B110-C17D4967D1B3}" sibTransId="{586A8792-1B5C-452A-8181-9766CA4B3F7D}"/>
    <dgm:cxn modelId="{0CF48935-6F76-4A66-A673-EF75271D7408}" type="presOf" srcId="{EF0AC0FC-1492-4902-B110-C17D4967D1B3}" destId="{4093ADBC-FC99-440F-BFF9-0D7A9F1B9076}" srcOrd="0" destOrd="0" presId="urn:microsoft.com/office/officeart/2005/8/layout/hierarchy3"/>
    <dgm:cxn modelId="{6EF098C1-4162-4FA1-AABA-3CFD154AD06C}" srcId="{9F29DAE3-C3AE-47CB-AB47-5DE3E510CBF5}" destId="{159B393A-79A4-4D57-887A-D5B8E3DD84CF}" srcOrd="0" destOrd="0" parTransId="{D7EB368E-888A-430F-9E73-1A1243D20DCB}" sibTransId="{D007545B-5354-4125-A3D8-7529DF599F1F}"/>
    <dgm:cxn modelId="{EBB62F2C-467B-4748-B0DE-B10B1D5A8E18}" srcId="{159B393A-79A4-4D57-887A-D5B8E3DD84CF}" destId="{0CA08750-2272-4578-82B6-A323D000E2E2}" srcOrd="1" destOrd="0" parTransId="{94EF93A1-BDB6-4088-B0CD-AF77306E56CD}" sibTransId="{79DE2DC1-3155-4037-84B2-DB7DCB321EE8}"/>
    <dgm:cxn modelId="{599FAA92-C29C-49DA-9342-ED4C652A9A39}" type="presOf" srcId="{6581EE6C-0654-4EE7-9AD6-AAB4D4976686}" destId="{96A70B74-CD55-4815-B1F9-6F7CB006BE11}" srcOrd="0" destOrd="0" presId="urn:microsoft.com/office/officeart/2005/8/layout/hierarchy3"/>
    <dgm:cxn modelId="{F3FEC01F-290C-4C50-9233-25C7F868D318}" type="presOf" srcId="{9D53081D-8339-4BBA-8D1A-B5C50E2876C5}" destId="{98CD2B33-4675-42B9-A6D8-C5B5944EA731}" srcOrd="0" destOrd="0" presId="urn:microsoft.com/office/officeart/2005/8/layout/hierarchy3"/>
    <dgm:cxn modelId="{4B8CDD6B-18DD-4EE4-BA28-269CE0C56E53}" type="presOf" srcId="{0CA08750-2272-4578-82B6-A323D000E2E2}" destId="{E89F0C08-AECB-4DFD-AE6B-F156FEEC9E64}" srcOrd="0" destOrd="0" presId="urn:microsoft.com/office/officeart/2005/8/layout/hierarchy3"/>
    <dgm:cxn modelId="{A11367CC-5365-46DE-B937-7920EC411F1D}" type="presOf" srcId="{DCB28EEA-22F2-4C27-95ED-650DC95235CB}" destId="{D54CF272-4338-48CF-9BAC-B47C7A7BD416}" srcOrd="0" destOrd="0" presId="urn:microsoft.com/office/officeart/2005/8/layout/hierarchy3"/>
    <dgm:cxn modelId="{92BC295E-04D6-470D-AF11-C0726FF7F1DC}" type="presOf" srcId="{AA42880F-2914-4AD0-8072-F1C7ADB9D4E2}" destId="{BF564FC5-A49B-4E86-BEC3-0C7B1C0B1D62}" srcOrd="0" destOrd="0" presId="urn:microsoft.com/office/officeart/2005/8/layout/hierarchy3"/>
    <dgm:cxn modelId="{CC0EA8CC-4B88-4C23-8D1E-098D2BCF68E6}" type="presParOf" srcId="{448157BA-9F3B-45D9-A767-D32E800E1A65}" destId="{DC2A5037-472A-4A1D-84BC-F93635FD0F65}" srcOrd="0" destOrd="0" presId="urn:microsoft.com/office/officeart/2005/8/layout/hierarchy3"/>
    <dgm:cxn modelId="{35CCDAAD-3391-4672-9D55-BA8C9F16791F}" type="presParOf" srcId="{DC2A5037-472A-4A1D-84BC-F93635FD0F65}" destId="{BF7474EA-FC27-4337-8FC7-0F479A9DE454}" srcOrd="0" destOrd="0" presId="urn:microsoft.com/office/officeart/2005/8/layout/hierarchy3"/>
    <dgm:cxn modelId="{97C491C5-3F98-4330-BD84-38AB53508D33}" type="presParOf" srcId="{BF7474EA-FC27-4337-8FC7-0F479A9DE454}" destId="{9C04612B-BCDB-4427-8FA5-4D18869086F0}" srcOrd="0" destOrd="0" presId="urn:microsoft.com/office/officeart/2005/8/layout/hierarchy3"/>
    <dgm:cxn modelId="{4F7B039E-8579-4D7F-B97B-1F45B6298E73}" type="presParOf" srcId="{BF7474EA-FC27-4337-8FC7-0F479A9DE454}" destId="{F4EA74B2-B753-4ED8-92D2-B173ECBC0731}" srcOrd="1" destOrd="0" presId="urn:microsoft.com/office/officeart/2005/8/layout/hierarchy3"/>
    <dgm:cxn modelId="{78E27CF6-13A1-43C6-9AC7-4CB6D0115012}" type="presParOf" srcId="{DC2A5037-472A-4A1D-84BC-F93635FD0F65}" destId="{6583C26C-8E9F-4BDC-84C5-67FDC40C0968}" srcOrd="1" destOrd="0" presId="urn:microsoft.com/office/officeart/2005/8/layout/hierarchy3"/>
    <dgm:cxn modelId="{1DFAAB58-F860-41BE-B5FD-F8BD631C897C}" type="presParOf" srcId="{6583C26C-8E9F-4BDC-84C5-67FDC40C0968}" destId="{D54CF272-4338-48CF-9BAC-B47C7A7BD416}" srcOrd="0" destOrd="0" presId="urn:microsoft.com/office/officeart/2005/8/layout/hierarchy3"/>
    <dgm:cxn modelId="{E34ED7E3-C546-4F56-BD35-BC75E1B1B086}" type="presParOf" srcId="{6583C26C-8E9F-4BDC-84C5-67FDC40C0968}" destId="{BF564FC5-A49B-4E86-BEC3-0C7B1C0B1D62}" srcOrd="1" destOrd="0" presId="urn:microsoft.com/office/officeart/2005/8/layout/hierarchy3"/>
    <dgm:cxn modelId="{8892934B-A85E-475C-AA10-DB15892D4E09}" type="presParOf" srcId="{6583C26C-8E9F-4BDC-84C5-67FDC40C0968}" destId="{69456179-8694-48F2-800D-E20502F289C4}" srcOrd="2" destOrd="0" presId="urn:microsoft.com/office/officeart/2005/8/layout/hierarchy3"/>
    <dgm:cxn modelId="{66BB5BAF-B0C2-4FFE-880E-47FA053959E6}" type="presParOf" srcId="{6583C26C-8E9F-4BDC-84C5-67FDC40C0968}" destId="{E89F0C08-AECB-4DFD-AE6B-F156FEEC9E64}" srcOrd="3" destOrd="0" presId="urn:microsoft.com/office/officeart/2005/8/layout/hierarchy3"/>
    <dgm:cxn modelId="{AB8CEBC8-35C8-4A2D-BA90-C8248477EA06}" type="presParOf" srcId="{448157BA-9F3B-45D9-A767-D32E800E1A65}" destId="{2BE9F817-3AE5-487E-A552-A078212FF1A2}" srcOrd="1" destOrd="0" presId="urn:microsoft.com/office/officeart/2005/8/layout/hierarchy3"/>
    <dgm:cxn modelId="{F82684FD-EF99-4DE8-9E7E-EF098E208747}" type="presParOf" srcId="{2BE9F817-3AE5-487E-A552-A078212FF1A2}" destId="{C4A00C01-EEEC-4E28-A5EC-B7F10F85D5B4}" srcOrd="0" destOrd="0" presId="urn:microsoft.com/office/officeart/2005/8/layout/hierarchy3"/>
    <dgm:cxn modelId="{EC4CE109-E494-474F-B0BF-5377B0A16C23}" type="presParOf" srcId="{C4A00C01-EEEC-4E28-A5EC-B7F10F85D5B4}" destId="{96A70B74-CD55-4815-B1F9-6F7CB006BE11}" srcOrd="0" destOrd="0" presId="urn:microsoft.com/office/officeart/2005/8/layout/hierarchy3"/>
    <dgm:cxn modelId="{69A03BA2-57D4-44FD-B94C-7DF3AEAB3782}" type="presParOf" srcId="{C4A00C01-EEEC-4E28-A5EC-B7F10F85D5B4}" destId="{04F5E476-08FB-43EC-B193-97BDA0A8C442}" srcOrd="1" destOrd="0" presId="urn:microsoft.com/office/officeart/2005/8/layout/hierarchy3"/>
    <dgm:cxn modelId="{E8B440BF-A58A-41D1-A831-5A64A972A110}" type="presParOf" srcId="{2BE9F817-3AE5-487E-A552-A078212FF1A2}" destId="{82454DF4-B1C3-46C5-89ED-6B30E8C50F66}" srcOrd="1" destOrd="0" presId="urn:microsoft.com/office/officeart/2005/8/layout/hierarchy3"/>
    <dgm:cxn modelId="{427669C1-F93F-4B9E-8B0B-C1D823AA82E4}" type="presParOf" srcId="{82454DF4-B1C3-46C5-89ED-6B30E8C50F66}" destId="{C8BA1121-1D32-46A8-ACAB-F12310C7B1AB}" srcOrd="0" destOrd="0" presId="urn:microsoft.com/office/officeart/2005/8/layout/hierarchy3"/>
    <dgm:cxn modelId="{2A52AB42-99F9-461C-8EC4-B9CC4D221B89}" type="presParOf" srcId="{82454DF4-B1C3-46C5-89ED-6B30E8C50F66}" destId="{49590001-514A-4C88-81D0-53B39C20CB21}" srcOrd="1" destOrd="0" presId="urn:microsoft.com/office/officeart/2005/8/layout/hierarchy3"/>
    <dgm:cxn modelId="{70F082CB-56CA-47CB-9734-FB10EAB11DD9}" type="presParOf" srcId="{82454DF4-B1C3-46C5-89ED-6B30E8C50F66}" destId="{4093ADBC-FC99-440F-BFF9-0D7A9F1B9076}" srcOrd="2" destOrd="0" presId="urn:microsoft.com/office/officeart/2005/8/layout/hierarchy3"/>
    <dgm:cxn modelId="{CDD7306B-0F02-4E4B-BFA4-5EC0EE9404A6}" type="presParOf" srcId="{82454DF4-B1C3-46C5-89ED-6B30E8C50F66}" destId="{98CD2B33-4675-42B9-A6D8-C5B5944EA73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B9BCB-04FF-4C7D-8280-0F643E1BE058}" type="doc">
      <dgm:prSet loTypeId="urn:microsoft.com/office/officeart/2005/8/layout/chevron2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8C75961-E01C-4D30-84EA-E547DF500FD9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/>
            <a:t>What is it?</a:t>
          </a:r>
          <a:endParaRPr lang="en-US" b="1" dirty="0"/>
        </a:p>
      </dgm:t>
    </dgm:pt>
    <dgm:pt modelId="{AF6E0F40-A7D3-465C-866A-04E10AFFC46B}" type="parTrans" cxnId="{B98BF525-69C2-4C19-AA0A-5A97CE839547}">
      <dgm:prSet/>
      <dgm:spPr/>
      <dgm:t>
        <a:bodyPr/>
        <a:lstStyle/>
        <a:p>
          <a:endParaRPr lang="en-US"/>
        </a:p>
      </dgm:t>
    </dgm:pt>
    <dgm:pt modelId="{56ABF6EF-71BB-43FF-97C6-781139B66628}" type="sibTrans" cxnId="{B98BF525-69C2-4C19-AA0A-5A97CE839547}">
      <dgm:prSet/>
      <dgm:spPr/>
      <dgm:t>
        <a:bodyPr/>
        <a:lstStyle/>
        <a:p>
          <a:endParaRPr lang="en-US"/>
        </a:p>
      </dgm:t>
    </dgm:pt>
    <dgm:pt modelId="{0C4556DD-78A5-4188-98B3-162D329A4585}">
      <dgm:prSet phldrT="[Text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Campus Climate is a construct</a:t>
          </a:r>
          <a:endParaRPr lang="en-US" dirty="0"/>
        </a:p>
      </dgm:t>
    </dgm:pt>
    <dgm:pt modelId="{2FADA01C-2A3B-453C-8A41-A4A1098E3B90}" type="parTrans" cxnId="{02DF939E-452F-4698-AFD4-57B19E2FC6FD}">
      <dgm:prSet/>
      <dgm:spPr/>
      <dgm:t>
        <a:bodyPr/>
        <a:lstStyle/>
        <a:p>
          <a:endParaRPr lang="en-US"/>
        </a:p>
      </dgm:t>
    </dgm:pt>
    <dgm:pt modelId="{B4F26374-AB3C-46DE-8F07-43F367FFF66E}" type="sibTrans" cxnId="{02DF939E-452F-4698-AFD4-57B19E2FC6FD}">
      <dgm:prSet/>
      <dgm:spPr/>
      <dgm:t>
        <a:bodyPr/>
        <a:lstStyle/>
        <a:p>
          <a:endParaRPr lang="en-US"/>
        </a:p>
      </dgm:t>
    </dgm:pt>
    <dgm:pt modelId="{CBCA55AB-847E-4D9D-BA71-EB7870B5E5F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 smtClean="0"/>
            <a:t>Definition?</a:t>
          </a:r>
          <a:endParaRPr lang="en-US" b="1" dirty="0"/>
        </a:p>
      </dgm:t>
    </dgm:pt>
    <dgm:pt modelId="{463FE210-0E06-4493-9518-3B7DD4043DBB}" type="parTrans" cxnId="{E7B65929-5D7A-4CC2-95FD-AB6D4F80E358}">
      <dgm:prSet/>
      <dgm:spPr/>
      <dgm:t>
        <a:bodyPr/>
        <a:lstStyle/>
        <a:p>
          <a:endParaRPr lang="en-US"/>
        </a:p>
      </dgm:t>
    </dgm:pt>
    <dgm:pt modelId="{8E17B54D-D080-4616-B53C-7D4D8CC9C0FD}" type="sibTrans" cxnId="{E7B65929-5D7A-4CC2-95FD-AB6D4F80E358}">
      <dgm:prSet/>
      <dgm:spPr/>
      <dgm:t>
        <a:bodyPr/>
        <a:lstStyle/>
        <a:p>
          <a:endParaRPr lang="en-US"/>
        </a:p>
      </dgm:t>
    </dgm:pt>
    <dgm:pt modelId="{AA3DF7C1-7DC5-4216-89F9-0BE3EBE58968}">
      <dgm:prSet phldrT="[Text]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i="1" dirty="0" smtClean="0"/>
            <a:t>Current attitudes, behaviors, and standards and practices of employees and students of an institution</a:t>
          </a:r>
          <a:endParaRPr lang="en-US" dirty="0"/>
        </a:p>
      </dgm:t>
    </dgm:pt>
    <dgm:pt modelId="{8628D693-801A-4CBB-8945-C75EAB054EA6}" type="parTrans" cxnId="{2AF177DA-E433-45D8-9ACC-3CB9D96CECBE}">
      <dgm:prSet/>
      <dgm:spPr/>
      <dgm:t>
        <a:bodyPr/>
        <a:lstStyle/>
        <a:p>
          <a:endParaRPr lang="en-US"/>
        </a:p>
      </dgm:t>
    </dgm:pt>
    <dgm:pt modelId="{5B9B129F-B072-4962-8D6C-932D8D54A12F}" type="sibTrans" cxnId="{2AF177DA-E433-45D8-9ACC-3CB9D96CECBE}">
      <dgm:prSet/>
      <dgm:spPr/>
      <dgm:t>
        <a:bodyPr/>
        <a:lstStyle/>
        <a:p>
          <a:endParaRPr lang="en-US"/>
        </a:p>
      </dgm:t>
    </dgm:pt>
    <dgm:pt modelId="{DFEDCE6E-970A-4767-A544-3D3100B30D1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 smtClean="0"/>
            <a:t>How is it measured?</a:t>
          </a:r>
          <a:endParaRPr lang="en-US" b="1" dirty="0"/>
        </a:p>
      </dgm:t>
    </dgm:pt>
    <dgm:pt modelId="{2B457AEE-2C5F-4EFC-9CC2-E4E1E4A7D838}" type="parTrans" cxnId="{E2F4BB70-B044-4401-993C-51D7504862AC}">
      <dgm:prSet/>
      <dgm:spPr/>
      <dgm:t>
        <a:bodyPr/>
        <a:lstStyle/>
        <a:p>
          <a:endParaRPr lang="en-US"/>
        </a:p>
      </dgm:t>
    </dgm:pt>
    <dgm:pt modelId="{BCE41F2B-E10F-4808-9F8C-555B83669530}" type="sibTrans" cxnId="{E2F4BB70-B044-4401-993C-51D7504862AC}">
      <dgm:prSet/>
      <dgm:spPr/>
      <dgm:t>
        <a:bodyPr/>
        <a:lstStyle/>
        <a:p>
          <a:endParaRPr lang="en-US"/>
        </a:p>
      </dgm:t>
    </dgm:pt>
    <dgm:pt modelId="{418441F8-A091-4D67-9877-93816FA8202F}">
      <dgm:prSet phldrT="[Text]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Personal Experiences</a:t>
          </a:r>
          <a:endParaRPr lang="en-US" dirty="0"/>
        </a:p>
      </dgm:t>
    </dgm:pt>
    <dgm:pt modelId="{D3B4943D-620E-465A-8BB4-68D66853C9B1}" type="parTrans" cxnId="{9CBF3A6E-B57F-470A-8EE7-7FE2A16C541E}">
      <dgm:prSet/>
      <dgm:spPr/>
      <dgm:t>
        <a:bodyPr/>
        <a:lstStyle/>
        <a:p>
          <a:endParaRPr lang="en-US"/>
        </a:p>
      </dgm:t>
    </dgm:pt>
    <dgm:pt modelId="{6BF47F44-E1D8-4C5E-BC52-5FE056022820}" type="sibTrans" cxnId="{9CBF3A6E-B57F-470A-8EE7-7FE2A16C541E}">
      <dgm:prSet/>
      <dgm:spPr/>
      <dgm:t>
        <a:bodyPr/>
        <a:lstStyle/>
        <a:p>
          <a:endParaRPr lang="en-US"/>
        </a:p>
      </dgm:t>
    </dgm:pt>
    <dgm:pt modelId="{538746BB-0E3C-4358-BE9D-934EBAC9CCEF}">
      <dgm:prSet phldrT="[Text]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Perceptions</a:t>
          </a:r>
          <a:endParaRPr lang="en-US" dirty="0"/>
        </a:p>
      </dgm:t>
    </dgm:pt>
    <dgm:pt modelId="{63D456B3-60FB-4BF4-8AAC-52FAAB6FF889}" type="parTrans" cxnId="{778276B0-10FA-41B2-A868-03DA89F2C736}">
      <dgm:prSet/>
      <dgm:spPr/>
      <dgm:t>
        <a:bodyPr/>
        <a:lstStyle/>
        <a:p>
          <a:endParaRPr lang="en-US"/>
        </a:p>
      </dgm:t>
    </dgm:pt>
    <dgm:pt modelId="{82E08516-1ED3-4C82-91C0-534E9EFDF4DE}" type="sibTrans" cxnId="{778276B0-10FA-41B2-A868-03DA89F2C736}">
      <dgm:prSet/>
      <dgm:spPr/>
      <dgm:t>
        <a:bodyPr/>
        <a:lstStyle/>
        <a:p>
          <a:endParaRPr lang="en-US"/>
        </a:p>
      </dgm:t>
    </dgm:pt>
    <dgm:pt modelId="{83AE3C27-BCD9-409E-B7D1-D249C58A7953}">
      <dgm:prSet phldrT="[Text]"/>
      <dgm:spPr>
        <a:solidFill>
          <a:schemeClr val="accent5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Institutional Efforts</a:t>
          </a:r>
          <a:endParaRPr lang="en-US" dirty="0"/>
        </a:p>
      </dgm:t>
    </dgm:pt>
    <dgm:pt modelId="{713D4CED-903D-401A-87BD-2E73211AD30A}" type="parTrans" cxnId="{930F0B0E-755D-485E-A593-2C1E4A60ECB7}">
      <dgm:prSet/>
      <dgm:spPr/>
      <dgm:t>
        <a:bodyPr/>
        <a:lstStyle/>
        <a:p>
          <a:endParaRPr lang="en-US"/>
        </a:p>
      </dgm:t>
    </dgm:pt>
    <dgm:pt modelId="{D45692AB-2905-47A5-8674-53AC1980B9CA}" type="sibTrans" cxnId="{930F0B0E-755D-485E-A593-2C1E4A60ECB7}">
      <dgm:prSet/>
      <dgm:spPr/>
      <dgm:t>
        <a:bodyPr/>
        <a:lstStyle/>
        <a:p>
          <a:endParaRPr lang="en-US"/>
        </a:p>
      </dgm:t>
    </dgm:pt>
    <dgm:pt modelId="{F9C884F8-BE41-4825-828D-ECC514CB9559}" type="pres">
      <dgm:prSet presAssocID="{9A8B9BCB-04FF-4C7D-8280-0F643E1BE0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9CBF21-A3BB-4C14-B199-94D706A5D4A8}" type="pres">
      <dgm:prSet presAssocID="{D8C75961-E01C-4D30-84EA-E547DF500FD9}" presName="composite" presStyleCnt="0"/>
      <dgm:spPr/>
      <dgm:t>
        <a:bodyPr/>
        <a:lstStyle/>
        <a:p>
          <a:endParaRPr lang="en-US"/>
        </a:p>
      </dgm:t>
    </dgm:pt>
    <dgm:pt modelId="{B7ADAF61-E0B1-4387-A34E-A492F5B15D0E}" type="pres">
      <dgm:prSet presAssocID="{D8C75961-E01C-4D30-84EA-E547DF500FD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3691-EF16-42BC-9958-9418E4B826FD}" type="pres">
      <dgm:prSet presAssocID="{D8C75961-E01C-4D30-84EA-E547DF500F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6282-167E-40C3-8CA8-2008A4583F96}" type="pres">
      <dgm:prSet presAssocID="{56ABF6EF-71BB-43FF-97C6-781139B66628}" presName="sp" presStyleCnt="0"/>
      <dgm:spPr/>
      <dgm:t>
        <a:bodyPr/>
        <a:lstStyle/>
        <a:p>
          <a:endParaRPr lang="en-US"/>
        </a:p>
      </dgm:t>
    </dgm:pt>
    <dgm:pt modelId="{A5A533BB-75CA-487F-9359-FB769B797AA8}" type="pres">
      <dgm:prSet presAssocID="{CBCA55AB-847E-4D9D-BA71-EB7870B5E5F1}" presName="composite" presStyleCnt="0"/>
      <dgm:spPr/>
      <dgm:t>
        <a:bodyPr/>
        <a:lstStyle/>
        <a:p>
          <a:endParaRPr lang="en-US"/>
        </a:p>
      </dgm:t>
    </dgm:pt>
    <dgm:pt modelId="{B90227D2-E865-4F28-8BE2-7032A89B6DDF}" type="pres">
      <dgm:prSet presAssocID="{CBCA55AB-847E-4D9D-BA71-EB7870B5E5F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1E924-2112-46A0-8C0B-1EA3E4DC288E}" type="pres">
      <dgm:prSet presAssocID="{CBCA55AB-847E-4D9D-BA71-EB7870B5E5F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376AB-DEBE-469B-BC6C-FF13491AACF7}" type="pres">
      <dgm:prSet presAssocID="{8E17B54D-D080-4616-B53C-7D4D8CC9C0FD}" presName="sp" presStyleCnt="0"/>
      <dgm:spPr/>
      <dgm:t>
        <a:bodyPr/>
        <a:lstStyle/>
        <a:p>
          <a:endParaRPr lang="en-US"/>
        </a:p>
      </dgm:t>
    </dgm:pt>
    <dgm:pt modelId="{A0A3AE1D-1A5D-4667-9189-FF6E001C97C1}" type="pres">
      <dgm:prSet presAssocID="{DFEDCE6E-970A-4767-A544-3D3100B30D1F}" presName="composite" presStyleCnt="0"/>
      <dgm:spPr/>
      <dgm:t>
        <a:bodyPr/>
        <a:lstStyle/>
        <a:p>
          <a:endParaRPr lang="en-US"/>
        </a:p>
      </dgm:t>
    </dgm:pt>
    <dgm:pt modelId="{D1CEB680-C20D-4A54-B81B-5DA198D4497B}" type="pres">
      <dgm:prSet presAssocID="{DFEDCE6E-970A-4767-A544-3D3100B30D1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0CD82-6B26-48AD-9A75-C42947456E4E}" type="pres">
      <dgm:prSet presAssocID="{DFEDCE6E-970A-4767-A544-3D3100B30D1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BDA8B-9ACC-490B-A981-262B79C6F2BF}" type="presOf" srcId="{9A8B9BCB-04FF-4C7D-8280-0F643E1BE058}" destId="{F9C884F8-BE41-4825-828D-ECC514CB9559}" srcOrd="0" destOrd="0" presId="urn:microsoft.com/office/officeart/2005/8/layout/chevron2"/>
    <dgm:cxn modelId="{AAD01FCE-BB73-4219-BE06-4F3E9652D60B}" type="presOf" srcId="{DFEDCE6E-970A-4767-A544-3D3100B30D1F}" destId="{D1CEB680-C20D-4A54-B81B-5DA198D4497B}" srcOrd="0" destOrd="0" presId="urn:microsoft.com/office/officeart/2005/8/layout/chevron2"/>
    <dgm:cxn modelId="{2AF177DA-E433-45D8-9ACC-3CB9D96CECBE}" srcId="{CBCA55AB-847E-4D9D-BA71-EB7870B5E5F1}" destId="{AA3DF7C1-7DC5-4216-89F9-0BE3EBE58968}" srcOrd="0" destOrd="0" parTransId="{8628D693-801A-4CBB-8945-C75EAB054EA6}" sibTransId="{5B9B129F-B072-4962-8D6C-932D8D54A12F}"/>
    <dgm:cxn modelId="{9C24A619-7EBA-46D6-92F7-3405A340157D}" type="presOf" srcId="{CBCA55AB-847E-4D9D-BA71-EB7870B5E5F1}" destId="{B90227D2-E865-4F28-8BE2-7032A89B6DDF}" srcOrd="0" destOrd="0" presId="urn:microsoft.com/office/officeart/2005/8/layout/chevron2"/>
    <dgm:cxn modelId="{02DF939E-452F-4698-AFD4-57B19E2FC6FD}" srcId="{D8C75961-E01C-4D30-84EA-E547DF500FD9}" destId="{0C4556DD-78A5-4188-98B3-162D329A4585}" srcOrd="0" destOrd="0" parTransId="{2FADA01C-2A3B-453C-8A41-A4A1098E3B90}" sibTransId="{B4F26374-AB3C-46DE-8F07-43F367FFF66E}"/>
    <dgm:cxn modelId="{71DA9485-EA67-4981-92B6-A15400F78B06}" type="presOf" srcId="{83AE3C27-BCD9-409E-B7D1-D249C58A7953}" destId="{2540CD82-6B26-48AD-9A75-C42947456E4E}" srcOrd="0" destOrd="2" presId="urn:microsoft.com/office/officeart/2005/8/layout/chevron2"/>
    <dgm:cxn modelId="{CAEED5FE-8DB6-4D27-99F1-32D8E60A1551}" type="presOf" srcId="{AA3DF7C1-7DC5-4216-89F9-0BE3EBE58968}" destId="{0F51E924-2112-46A0-8C0B-1EA3E4DC288E}" srcOrd="0" destOrd="0" presId="urn:microsoft.com/office/officeart/2005/8/layout/chevron2"/>
    <dgm:cxn modelId="{778276B0-10FA-41B2-A868-03DA89F2C736}" srcId="{DFEDCE6E-970A-4767-A544-3D3100B30D1F}" destId="{538746BB-0E3C-4358-BE9D-934EBAC9CCEF}" srcOrd="1" destOrd="0" parTransId="{63D456B3-60FB-4BF4-8AAC-52FAAB6FF889}" sibTransId="{82E08516-1ED3-4C82-91C0-534E9EFDF4DE}"/>
    <dgm:cxn modelId="{E2F4BB70-B044-4401-993C-51D7504862AC}" srcId="{9A8B9BCB-04FF-4C7D-8280-0F643E1BE058}" destId="{DFEDCE6E-970A-4767-A544-3D3100B30D1F}" srcOrd="2" destOrd="0" parTransId="{2B457AEE-2C5F-4EFC-9CC2-E4E1E4A7D838}" sibTransId="{BCE41F2B-E10F-4808-9F8C-555B83669530}"/>
    <dgm:cxn modelId="{CA573644-8452-4189-8981-10CC0EC70906}" type="presOf" srcId="{538746BB-0E3C-4358-BE9D-934EBAC9CCEF}" destId="{2540CD82-6B26-48AD-9A75-C42947456E4E}" srcOrd="0" destOrd="1" presId="urn:microsoft.com/office/officeart/2005/8/layout/chevron2"/>
    <dgm:cxn modelId="{9CBF3A6E-B57F-470A-8EE7-7FE2A16C541E}" srcId="{DFEDCE6E-970A-4767-A544-3D3100B30D1F}" destId="{418441F8-A091-4D67-9877-93816FA8202F}" srcOrd="0" destOrd="0" parTransId="{D3B4943D-620E-465A-8BB4-68D66853C9B1}" sibTransId="{6BF47F44-E1D8-4C5E-BC52-5FE056022820}"/>
    <dgm:cxn modelId="{EA01CD9B-F5FA-4158-BC41-1AB74EFEE785}" type="presOf" srcId="{D8C75961-E01C-4D30-84EA-E547DF500FD9}" destId="{B7ADAF61-E0B1-4387-A34E-A492F5B15D0E}" srcOrd="0" destOrd="0" presId="urn:microsoft.com/office/officeart/2005/8/layout/chevron2"/>
    <dgm:cxn modelId="{E7B65929-5D7A-4CC2-95FD-AB6D4F80E358}" srcId="{9A8B9BCB-04FF-4C7D-8280-0F643E1BE058}" destId="{CBCA55AB-847E-4D9D-BA71-EB7870B5E5F1}" srcOrd="1" destOrd="0" parTransId="{463FE210-0E06-4493-9518-3B7DD4043DBB}" sibTransId="{8E17B54D-D080-4616-B53C-7D4D8CC9C0FD}"/>
    <dgm:cxn modelId="{1FC12F23-0DAF-4A2B-819A-5355488A2CDE}" type="presOf" srcId="{0C4556DD-78A5-4188-98B3-162D329A4585}" destId="{56893691-EF16-42BC-9958-9418E4B826FD}" srcOrd="0" destOrd="0" presId="urn:microsoft.com/office/officeart/2005/8/layout/chevron2"/>
    <dgm:cxn modelId="{930F0B0E-755D-485E-A593-2C1E4A60ECB7}" srcId="{DFEDCE6E-970A-4767-A544-3D3100B30D1F}" destId="{83AE3C27-BCD9-409E-B7D1-D249C58A7953}" srcOrd="2" destOrd="0" parTransId="{713D4CED-903D-401A-87BD-2E73211AD30A}" sibTransId="{D45692AB-2905-47A5-8674-53AC1980B9CA}"/>
    <dgm:cxn modelId="{2624F90C-A0D8-473B-803E-D516D6C96211}" type="presOf" srcId="{418441F8-A091-4D67-9877-93816FA8202F}" destId="{2540CD82-6B26-48AD-9A75-C42947456E4E}" srcOrd="0" destOrd="0" presId="urn:microsoft.com/office/officeart/2005/8/layout/chevron2"/>
    <dgm:cxn modelId="{B98BF525-69C2-4C19-AA0A-5A97CE839547}" srcId="{9A8B9BCB-04FF-4C7D-8280-0F643E1BE058}" destId="{D8C75961-E01C-4D30-84EA-E547DF500FD9}" srcOrd="0" destOrd="0" parTransId="{AF6E0F40-A7D3-465C-866A-04E10AFFC46B}" sibTransId="{56ABF6EF-71BB-43FF-97C6-781139B66628}"/>
    <dgm:cxn modelId="{7E4C290E-D09A-4141-BA0E-EC0C99D88477}" type="presParOf" srcId="{F9C884F8-BE41-4825-828D-ECC514CB9559}" destId="{AA9CBF21-A3BB-4C14-B199-94D706A5D4A8}" srcOrd="0" destOrd="0" presId="urn:microsoft.com/office/officeart/2005/8/layout/chevron2"/>
    <dgm:cxn modelId="{3D1BC8DA-1412-4560-91B9-1D7B29B050E6}" type="presParOf" srcId="{AA9CBF21-A3BB-4C14-B199-94D706A5D4A8}" destId="{B7ADAF61-E0B1-4387-A34E-A492F5B15D0E}" srcOrd="0" destOrd="0" presId="urn:microsoft.com/office/officeart/2005/8/layout/chevron2"/>
    <dgm:cxn modelId="{EE6E6367-48D7-41D8-846B-5FD84A973D2A}" type="presParOf" srcId="{AA9CBF21-A3BB-4C14-B199-94D706A5D4A8}" destId="{56893691-EF16-42BC-9958-9418E4B826FD}" srcOrd="1" destOrd="0" presId="urn:microsoft.com/office/officeart/2005/8/layout/chevron2"/>
    <dgm:cxn modelId="{976EFD82-BFEE-41AD-87E0-1129CBBCF43B}" type="presParOf" srcId="{F9C884F8-BE41-4825-828D-ECC514CB9559}" destId="{94B16282-167E-40C3-8CA8-2008A4583F96}" srcOrd="1" destOrd="0" presId="urn:microsoft.com/office/officeart/2005/8/layout/chevron2"/>
    <dgm:cxn modelId="{FB49AEAF-134A-4055-9AD0-F92BB140D93A}" type="presParOf" srcId="{F9C884F8-BE41-4825-828D-ECC514CB9559}" destId="{A5A533BB-75CA-487F-9359-FB769B797AA8}" srcOrd="2" destOrd="0" presId="urn:microsoft.com/office/officeart/2005/8/layout/chevron2"/>
    <dgm:cxn modelId="{DC7F5A83-19FF-4B35-AD82-6EDFB5C1BA93}" type="presParOf" srcId="{A5A533BB-75CA-487F-9359-FB769B797AA8}" destId="{B90227D2-E865-4F28-8BE2-7032A89B6DDF}" srcOrd="0" destOrd="0" presId="urn:microsoft.com/office/officeart/2005/8/layout/chevron2"/>
    <dgm:cxn modelId="{0A3ED671-CEAB-4A2C-924C-03B945B15AAA}" type="presParOf" srcId="{A5A533BB-75CA-487F-9359-FB769B797AA8}" destId="{0F51E924-2112-46A0-8C0B-1EA3E4DC288E}" srcOrd="1" destOrd="0" presId="urn:microsoft.com/office/officeart/2005/8/layout/chevron2"/>
    <dgm:cxn modelId="{AADB796A-C4F4-44BA-8EB4-06ACCC66B584}" type="presParOf" srcId="{F9C884F8-BE41-4825-828D-ECC514CB9559}" destId="{EFE376AB-DEBE-469B-BC6C-FF13491AACF7}" srcOrd="3" destOrd="0" presId="urn:microsoft.com/office/officeart/2005/8/layout/chevron2"/>
    <dgm:cxn modelId="{855150E1-D8E0-4844-A80E-84DFB06416C3}" type="presParOf" srcId="{F9C884F8-BE41-4825-828D-ECC514CB9559}" destId="{A0A3AE1D-1A5D-4667-9189-FF6E001C97C1}" srcOrd="4" destOrd="0" presId="urn:microsoft.com/office/officeart/2005/8/layout/chevron2"/>
    <dgm:cxn modelId="{37C8669D-4DDB-48E5-8729-1CFE18D42FBB}" type="presParOf" srcId="{A0A3AE1D-1A5D-4667-9189-FF6E001C97C1}" destId="{D1CEB680-C20D-4A54-B81B-5DA198D4497B}" srcOrd="0" destOrd="0" presId="urn:microsoft.com/office/officeart/2005/8/layout/chevron2"/>
    <dgm:cxn modelId="{6FFF6BD0-3BEB-41AE-936E-8BD44CD6F30B}" type="presParOf" srcId="{A0A3AE1D-1A5D-4667-9189-FF6E001C97C1}" destId="{2540CD82-6B26-48AD-9A75-C42947456E4E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1106D5B-B8BC-4BC1-9A5F-905FDDFF62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235E04-D385-4625-B885-D377AFC3DF0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Gender Identity</a:t>
          </a:r>
          <a:endParaRPr lang="en-US" dirty="0"/>
        </a:p>
      </dgm:t>
    </dgm:pt>
    <dgm:pt modelId="{BC438A1E-AE52-4F92-A817-DBBD55F832C8}" type="parTrans" cxnId="{49CA42F4-882A-42DD-B7E1-392058E69077}">
      <dgm:prSet/>
      <dgm:spPr/>
      <dgm:t>
        <a:bodyPr/>
        <a:lstStyle/>
        <a:p>
          <a:endParaRPr lang="en-US"/>
        </a:p>
      </dgm:t>
    </dgm:pt>
    <dgm:pt modelId="{8A973E2E-FAF2-4012-8A0A-06D91AE17DF7}" type="sibTrans" cxnId="{49CA42F4-882A-42DD-B7E1-392058E69077}">
      <dgm:prSet/>
      <dgm:spPr/>
      <dgm:t>
        <a:bodyPr/>
        <a:lstStyle/>
        <a:p>
          <a:endParaRPr lang="en-US"/>
        </a:p>
      </dgm:t>
    </dgm:pt>
    <dgm:pt modelId="{726FFFE0-F94F-42AD-BB4F-EC346CB603DD}">
      <dgm:prSet phldrT="[Text]"/>
      <dgm:spPr/>
      <dgm:t>
        <a:bodyPr/>
        <a:lstStyle/>
        <a:p>
          <a:r>
            <a:rPr lang="en-US" dirty="0" smtClean="0"/>
            <a:t>Women (22%)</a:t>
          </a:r>
          <a:endParaRPr lang="en-US" dirty="0"/>
        </a:p>
      </dgm:t>
    </dgm:pt>
    <dgm:pt modelId="{2B1F7081-CC25-4338-ACA2-9D54866EF9F7}" type="parTrans" cxnId="{48916F8E-FA75-4BB4-9B4B-337742264E08}">
      <dgm:prSet/>
      <dgm:spPr/>
      <dgm:t>
        <a:bodyPr/>
        <a:lstStyle/>
        <a:p>
          <a:endParaRPr lang="en-US"/>
        </a:p>
      </dgm:t>
    </dgm:pt>
    <dgm:pt modelId="{224B761D-C1F7-4F1A-9010-FADB3A414D4C}" type="sibTrans" cxnId="{48916F8E-FA75-4BB4-9B4B-337742264E08}">
      <dgm:prSet/>
      <dgm:spPr/>
      <dgm:t>
        <a:bodyPr/>
        <a:lstStyle/>
        <a:p>
          <a:endParaRPr lang="en-US"/>
        </a:p>
      </dgm:t>
    </dgm:pt>
    <dgm:pt modelId="{2B8F4EF5-9398-4432-9EFE-4597ACD9A7EA}">
      <dgm:prSet phldrT="[Text]"/>
      <dgm:spPr/>
      <dgm:t>
        <a:bodyPr/>
        <a:lstStyle/>
        <a:p>
          <a:r>
            <a:rPr lang="en-US" dirty="0" smtClean="0"/>
            <a:t>Men (18%)</a:t>
          </a:r>
          <a:endParaRPr lang="en-US" dirty="0"/>
        </a:p>
      </dgm:t>
    </dgm:pt>
    <dgm:pt modelId="{492EB387-829B-4868-9481-9E9206CB0250}" type="parTrans" cxnId="{B08145E3-304E-48F3-9791-435228571E24}">
      <dgm:prSet/>
      <dgm:spPr/>
      <dgm:t>
        <a:bodyPr/>
        <a:lstStyle/>
        <a:p>
          <a:endParaRPr lang="en-US"/>
        </a:p>
      </dgm:t>
    </dgm:pt>
    <dgm:pt modelId="{2825479C-4B15-4CB7-964C-198B9B2CDA41}" type="sibTrans" cxnId="{B08145E3-304E-48F3-9791-435228571E24}">
      <dgm:prSet/>
      <dgm:spPr/>
      <dgm:t>
        <a:bodyPr/>
        <a:lstStyle/>
        <a:p>
          <a:endParaRPr lang="en-US"/>
        </a:p>
      </dgm:t>
    </dgm:pt>
    <dgm:pt modelId="{D1CAAF6D-A070-4A67-9B7A-B87E2AC14507}">
      <dgm:prSet phldrT="[Text]"/>
      <dgm:spPr>
        <a:solidFill>
          <a:srgbClr val="009242"/>
        </a:solidFill>
      </dgm:spPr>
      <dgm:t>
        <a:bodyPr/>
        <a:lstStyle/>
        <a:p>
          <a:r>
            <a:rPr lang="en-US" dirty="0" smtClean="0"/>
            <a:t>Racial Identity</a:t>
          </a:r>
          <a:endParaRPr lang="en-US" dirty="0"/>
        </a:p>
      </dgm:t>
    </dgm:pt>
    <dgm:pt modelId="{207B127C-E7BE-470C-B246-615A92D36AA0}" type="parTrans" cxnId="{8E4354DB-55D1-41B6-AB7F-A47137F8C6D9}">
      <dgm:prSet/>
      <dgm:spPr/>
      <dgm:t>
        <a:bodyPr/>
        <a:lstStyle/>
        <a:p>
          <a:endParaRPr lang="en-US"/>
        </a:p>
      </dgm:t>
    </dgm:pt>
    <dgm:pt modelId="{3CE4A200-DE1F-4AC9-9533-A7884FF8439E}" type="sibTrans" cxnId="{8E4354DB-55D1-41B6-AB7F-A47137F8C6D9}">
      <dgm:prSet/>
      <dgm:spPr/>
      <dgm:t>
        <a:bodyPr/>
        <a:lstStyle/>
        <a:p>
          <a:endParaRPr lang="en-US"/>
        </a:p>
      </dgm:t>
    </dgm:pt>
    <dgm:pt modelId="{BB67EDBF-00E7-43A5-8B2E-493AF914E7E6}">
      <dgm:prSet phldrT="[Text]"/>
      <dgm:spPr/>
      <dgm:t>
        <a:bodyPr/>
        <a:lstStyle/>
        <a:p>
          <a:r>
            <a:rPr lang="en-US" dirty="0" smtClean="0"/>
            <a:t>Employees of Color (26%)</a:t>
          </a:r>
          <a:endParaRPr lang="en-US" dirty="0"/>
        </a:p>
      </dgm:t>
    </dgm:pt>
    <dgm:pt modelId="{D6703DA7-6BD9-4FF2-BC66-AA762F33A092}" type="parTrans" cxnId="{BF6165BD-C7C4-47D5-984D-397A4AC02D3B}">
      <dgm:prSet/>
      <dgm:spPr/>
      <dgm:t>
        <a:bodyPr/>
        <a:lstStyle/>
        <a:p>
          <a:endParaRPr lang="en-US"/>
        </a:p>
      </dgm:t>
    </dgm:pt>
    <dgm:pt modelId="{AF5880E9-E0DC-4266-9580-EAF689D174CE}" type="sibTrans" cxnId="{BF6165BD-C7C4-47D5-984D-397A4AC02D3B}">
      <dgm:prSet/>
      <dgm:spPr/>
      <dgm:t>
        <a:bodyPr/>
        <a:lstStyle/>
        <a:p>
          <a:endParaRPr lang="en-US"/>
        </a:p>
      </dgm:t>
    </dgm:pt>
    <dgm:pt modelId="{675C03BB-92F4-4BF7-B70C-2AC42C4ACB92}">
      <dgm:prSet phldrT="[Text]"/>
      <dgm:spPr/>
      <dgm:t>
        <a:bodyPr/>
        <a:lstStyle/>
        <a:p>
          <a:r>
            <a:rPr lang="en-US" dirty="0" smtClean="0"/>
            <a:t>White Employees (19%)</a:t>
          </a:r>
          <a:endParaRPr lang="en-US" dirty="0"/>
        </a:p>
      </dgm:t>
    </dgm:pt>
    <dgm:pt modelId="{BBB25FF5-35E7-4B8E-BA08-2B5606A98901}" type="parTrans" cxnId="{3F40356F-3B2A-4179-8F92-1C92367A06D8}">
      <dgm:prSet/>
      <dgm:spPr/>
      <dgm:t>
        <a:bodyPr/>
        <a:lstStyle/>
        <a:p>
          <a:endParaRPr lang="en-US"/>
        </a:p>
      </dgm:t>
    </dgm:pt>
    <dgm:pt modelId="{461FE96D-3229-44DB-8AA4-8DC79C010C58}" type="sibTrans" cxnId="{3F40356F-3B2A-4179-8F92-1C92367A06D8}">
      <dgm:prSet/>
      <dgm:spPr/>
      <dgm:t>
        <a:bodyPr/>
        <a:lstStyle/>
        <a:p>
          <a:endParaRPr lang="en-US"/>
        </a:p>
      </dgm:t>
    </dgm:pt>
    <dgm:pt modelId="{254EB890-D8E5-43B3-9B83-07990D6D2A6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Sexual</a:t>
          </a:r>
        </a:p>
        <a:p>
          <a:r>
            <a:rPr lang="en-US" dirty="0" smtClean="0"/>
            <a:t>Identity</a:t>
          </a:r>
          <a:endParaRPr lang="en-US" dirty="0"/>
        </a:p>
      </dgm:t>
    </dgm:pt>
    <dgm:pt modelId="{4065A8F0-5935-4331-9629-1225FFCAE528}" type="parTrans" cxnId="{4ECAC292-4D5F-4AE4-9F22-FC2D32340848}">
      <dgm:prSet/>
      <dgm:spPr/>
      <dgm:t>
        <a:bodyPr/>
        <a:lstStyle/>
        <a:p>
          <a:endParaRPr lang="en-US"/>
        </a:p>
      </dgm:t>
    </dgm:pt>
    <dgm:pt modelId="{88519923-1E67-4234-B5BB-943C69E2ACFA}" type="sibTrans" cxnId="{4ECAC292-4D5F-4AE4-9F22-FC2D32340848}">
      <dgm:prSet/>
      <dgm:spPr/>
      <dgm:t>
        <a:bodyPr/>
        <a:lstStyle/>
        <a:p>
          <a:endParaRPr lang="en-US"/>
        </a:p>
      </dgm:t>
    </dgm:pt>
    <dgm:pt modelId="{09582E72-5A9E-4F9E-9A00-EE531B2006BE}">
      <dgm:prSet phldrT="[Text]"/>
      <dgm:spPr/>
      <dgm:t>
        <a:bodyPr/>
        <a:lstStyle/>
        <a:p>
          <a:r>
            <a:rPr lang="en-US" dirty="0" smtClean="0"/>
            <a:t>LGBQ (28%)</a:t>
          </a:r>
          <a:endParaRPr lang="en-US" dirty="0"/>
        </a:p>
      </dgm:t>
    </dgm:pt>
    <dgm:pt modelId="{AE0AEDDA-01CE-4CAC-8BC8-BCA344D53021}" type="parTrans" cxnId="{407C81AE-6B9F-4A81-A8EB-5FDC0E2F2CA2}">
      <dgm:prSet/>
      <dgm:spPr/>
      <dgm:t>
        <a:bodyPr/>
        <a:lstStyle/>
        <a:p>
          <a:endParaRPr lang="en-US"/>
        </a:p>
      </dgm:t>
    </dgm:pt>
    <dgm:pt modelId="{17D4BEA6-66C9-4FDA-B05F-61E43661845C}" type="sibTrans" cxnId="{407C81AE-6B9F-4A81-A8EB-5FDC0E2F2CA2}">
      <dgm:prSet/>
      <dgm:spPr/>
      <dgm:t>
        <a:bodyPr/>
        <a:lstStyle/>
        <a:p>
          <a:endParaRPr lang="en-US"/>
        </a:p>
      </dgm:t>
    </dgm:pt>
    <dgm:pt modelId="{C955BF4E-BFEF-4ABD-8ABF-870C8E4FFA70}">
      <dgm:prSet phldrT="[Text]"/>
      <dgm:spPr/>
      <dgm:t>
        <a:bodyPr/>
        <a:lstStyle/>
        <a:p>
          <a:r>
            <a:rPr lang="en-US" dirty="0" smtClean="0"/>
            <a:t>Heterosexual (20%)</a:t>
          </a:r>
          <a:endParaRPr lang="en-US" dirty="0"/>
        </a:p>
      </dgm:t>
    </dgm:pt>
    <dgm:pt modelId="{5E8BD6AD-74D0-402D-BE7D-F0DA9EEB6553}" type="parTrans" cxnId="{2CFC12F7-EE34-4A9C-92E1-62771D959A1E}">
      <dgm:prSet/>
      <dgm:spPr/>
      <dgm:t>
        <a:bodyPr/>
        <a:lstStyle/>
        <a:p>
          <a:endParaRPr lang="en-US"/>
        </a:p>
      </dgm:t>
    </dgm:pt>
    <dgm:pt modelId="{4AEB6A2A-F9AE-486E-88DB-9279081126AC}" type="sibTrans" cxnId="{2CFC12F7-EE34-4A9C-92E1-62771D959A1E}">
      <dgm:prSet/>
      <dgm:spPr/>
      <dgm:t>
        <a:bodyPr/>
        <a:lstStyle/>
        <a:p>
          <a:endParaRPr lang="en-US"/>
        </a:p>
      </dgm:t>
    </dgm:pt>
    <dgm:pt modelId="{0825AC09-A137-407C-9C3D-9A2B009E0561}" type="pres">
      <dgm:prSet presAssocID="{31106D5B-B8BC-4BC1-9A5F-905FDDFF62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A1077-8C7C-464D-AA0D-733EC5196F3A}" type="pres">
      <dgm:prSet presAssocID="{CE235E04-D385-4625-B885-D377AFC3DF0C}" presName="linNode" presStyleCnt="0"/>
      <dgm:spPr/>
    </dgm:pt>
    <dgm:pt modelId="{F2F43848-0DEB-407A-A17F-9BD77213513C}" type="pres">
      <dgm:prSet presAssocID="{CE235E04-D385-4625-B885-D377AFC3DF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29DEE-9683-4E37-9B41-6A7580FB5394}" type="pres">
      <dgm:prSet presAssocID="{CE235E04-D385-4625-B885-D377AFC3DF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54323-BC1D-4DB2-B67F-E5C5B501F807}" type="pres">
      <dgm:prSet presAssocID="{8A973E2E-FAF2-4012-8A0A-06D91AE17DF7}" presName="sp" presStyleCnt="0"/>
      <dgm:spPr/>
    </dgm:pt>
    <dgm:pt modelId="{CD0ECA91-088C-48BC-BA4F-924E26387C14}" type="pres">
      <dgm:prSet presAssocID="{D1CAAF6D-A070-4A67-9B7A-B87E2AC14507}" presName="linNode" presStyleCnt="0"/>
      <dgm:spPr/>
    </dgm:pt>
    <dgm:pt modelId="{8577BD4E-8544-425C-A23E-350A8F99C0AD}" type="pres">
      <dgm:prSet presAssocID="{D1CAAF6D-A070-4A67-9B7A-B87E2AC145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2AAA1-7135-4C52-BD78-26B0F70F5201}" type="pres">
      <dgm:prSet presAssocID="{D1CAAF6D-A070-4A67-9B7A-B87E2AC145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64E3F-FCBF-4D04-987D-5A0297C3192C}" type="pres">
      <dgm:prSet presAssocID="{3CE4A200-DE1F-4AC9-9533-A7884FF8439E}" presName="sp" presStyleCnt="0"/>
      <dgm:spPr/>
    </dgm:pt>
    <dgm:pt modelId="{4F8927C9-5C98-4F64-BEAE-0503862C58EF}" type="pres">
      <dgm:prSet presAssocID="{254EB890-D8E5-43B3-9B83-07990D6D2A6C}" presName="linNode" presStyleCnt="0"/>
      <dgm:spPr/>
    </dgm:pt>
    <dgm:pt modelId="{EFF3E3F5-7D42-4BF7-89DD-B6B56985B704}" type="pres">
      <dgm:prSet presAssocID="{254EB890-D8E5-43B3-9B83-07990D6D2A6C}" presName="parentText" presStyleLbl="node1" presStyleIdx="2" presStyleCnt="3" custLinFactNeighborX="561" custLinFactNeighborY="-3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F7E14-055F-4604-BB09-7AFF077BABD3}" type="pres">
      <dgm:prSet presAssocID="{254EB890-D8E5-43B3-9B83-07990D6D2A6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354DB-55D1-41B6-AB7F-A47137F8C6D9}" srcId="{31106D5B-B8BC-4BC1-9A5F-905FDDFF6291}" destId="{D1CAAF6D-A070-4A67-9B7A-B87E2AC14507}" srcOrd="1" destOrd="0" parTransId="{207B127C-E7BE-470C-B246-615A92D36AA0}" sibTransId="{3CE4A200-DE1F-4AC9-9533-A7884FF8439E}"/>
    <dgm:cxn modelId="{AEC50B9B-1D3D-46C9-A3E6-ECD91D10E355}" type="presOf" srcId="{2B8F4EF5-9398-4432-9EFE-4597ACD9A7EA}" destId="{B1429DEE-9683-4E37-9B41-6A7580FB5394}" srcOrd="0" destOrd="1" presId="urn:microsoft.com/office/officeart/2005/8/layout/vList5"/>
    <dgm:cxn modelId="{A787D1E5-7F84-4469-B349-A4147D73FA32}" type="presOf" srcId="{726FFFE0-F94F-42AD-BB4F-EC346CB603DD}" destId="{B1429DEE-9683-4E37-9B41-6A7580FB5394}" srcOrd="0" destOrd="0" presId="urn:microsoft.com/office/officeart/2005/8/layout/vList5"/>
    <dgm:cxn modelId="{2CFC12F7-EE34-4A9C-92E1-62771D959A1E}" srcId="{254EB890-D8E5-43B3-9B83-07990D6D2A6C}" destId="{C955BF4E-BFEF-4ABD-8ABF-870C8E4FFA70}" srcOrd="1" destOrd="0" parTransId="{5E8BD6AD-74D0-402D-BE7D-F0DA9EEB6553}" sibTransId="{4AEB6A2A-F9AE-486E-88DB-9279081126AC}"/>
    <dgm:cxn modelId="{244B28CC-E32A-45D9-9C8F-F6842EFC0B6A}" type="presOf" srcId="{254EB890-D8E5-43B3-9B83-07990D6D2A6C}" destId="{EFF3E3F5-7D42-4BF7-89DD-B6B56985B704}" srcOrd="0" destOrd="0" presId="urn:microsoft.com/office/officeart/2005/8/layout/vList5"/>
    <dgm:cxn modelId="{BF6165BD-C7C4-47D5-984D-397A4AC02D3B}" srcId="{D1CAAF6D-A070-4A67-9B7A-B87E2AC14507}" destId="{BB67EDBF-00E7-43A5-8B2E-493AF914E7E6}" srcOrd="0" destOrd="0" parTransId="{D6703DA7-6BD9-4FF2-BC66-AA762F33A092}" sibTransId="{AF5880E9-E0DC-4266-9580-EAF689D174CE}"/>
    <dgm:cxn modelId="{FC3D3B5D-31B6-4AB0-A610-EC66ECAB9619}" type="presOf" srcId="{31106D5B-B8BC-4BC1-9A5F-905FDDFF6291}" destId="{0825AC09-A137-407C-9C3D-9A2B009E0561}" srcOrd="0" destOrd="0" presId="urn:microsoft.com/office/officeart/2005/8/layout/vList5"/>
    <dgm:cxn modelId="{48916F8E-FA75-4BB4-9B4B-337742264E08}" srcId="{CE235E04-D385-4625-B885-D377AFC3DF0C}" destId="{726FFFE0-F94F-42AD-BB4F-EC346CB603DD}" srcOrd="0" destOrd="0" parTransId="{2B1F7081-CC25-4338-ACA2-9D54866EF9F7}" sibTransId="{224B761D-C1F7-4F1A-9010-FADB3A414D4C}"/>
    <dgm:cxn modelId="{4BE020D4-04C3-495B-8FCE-963467F22892}" type="presOf" srcId="{D1CAAF6D-A070-4A67-9B7A-B87E2AC14507}" destId="{8577BD4E-8544-425C-A23E-350A8F99C0AD}" srcOrd="0" destOrd="0" presId="urn:microsoft.com/office/officeart/2005/8/layout/vList5"/>
    <dgm:cxn modelId="{B08145E3-304E-48F3-9791-435228571E24}" srcId="{CE235E04-D385-4625-B885-D377AFC3DF0C}" destId="{2B8F4EF5-9398-4432-9EFE-4597ACD9A7EA}" srcOrd="1" destOrd="0" parTransId="{492EB387-829B-4868-9481-9E9206CB0250}" sibTransId="{2825479C-4B15-4CB7-964C-198B9B2CDA41}"/>
    <dgm:cxn modelId="{3F40356F-3B2A-4179-8F92-1C92367A06D8}" srcId="{D1CAAF6D-A070-4A67-9B7A-B87E2AC14507}" destId="{675C03BB-92F4-4BF7-B70C-2AC42C4ACB92}" srcOrd="1" destOrd="0" parTransId="{BBB25FF5-35E7-4B8E-BA08-2B5606A98901}" sibTransId="{461FE96D-3229-44DB-8AA4-8DC79C010C58}"/>
    <dgm:cxn modelId="{CCBC9E90-75E6-4D3B-B39B-4C2379C1F1A8}" type="presOf" srcId="{675C03BB-92F4-4BF7-B70C-2AC42C4ACB92}" destId="{3742AAA1-7135-4C52-BD78-26B0F70F5201}" srcOrd="0" destOrd="1" presId="urn:microsoft.com/office/officeart/2005/8/layout/vList5"/>
    <dgm:cxn modelId="{59A15C6B-CBD7-4229-8D2C-9D93ED895E3F}" type="presOf" srcId="{C955BF4E-BFEF-4ABD-8ABF-870C8E4FFA70}" destId="{F3BF7E14-055F-4604-BB09-7AFF077BABD3}" srcOrd="0" destOrd="1" presId="urn:microsoft.com/office/officeart/2005/8/layout/vList5"/>
    <dgm:cxn modelId="{4ECAC292-4D5F-4AE4-9F22-FC2D32340848}" srcId="{31106D5B-B8BC-4BC1-9A5F-905FDDFF6291}" destId="{254EB890-D8E5-43B3-9B83-07990D6D2A6C}" srcOrd="2" destOrd="0" parTransId="{4065A8F0-5935-4331-9629-1225FFCAE528}" sibTransId="{88519923-1E67-4234-B5BB-943C69E2ACFA}"/>
    <dgm:cxn modelId="{407C81AE-6B9F-4A81-A8EB-5FDC0E2F2CA2}" srcId="{254EB890-D8E5-43B3-9B83-07990D6D2A6C}" destId="{09582E72-5A9E-4F9E-9A00-EE531B2006BE}" srcOrd="0" destOrd="0" parTransId="{AE0AEDDA-01CE-4CAC-8BC8-BCA344D53021}" sibTransId="{17D4BEA6-66C9-4FDA-B05F-61E43661845C}"/>
    <dgm:cxn modelId="{49CA42F4-882A-42DD-B7E1-392058E69077}" srcId="{31106D5B-B8BC-4BC1-9A5F-905FDDFF6291}" destId="{CE235E04-D385-4625-B885-D377AFC3DF0C}" srcOrd="0" destOrd="0" parTransId="{BC438A1E-AE52-4F92-A817-DBBD55F832C8}" sibTransId="{8A973E2E-FAF2-4012-8A0A-06D91AE17DF7}"/>
    <dgm:cxn modelId="{5CCF83F9-EE5E-4392-B7F1-A7C1674D9499}" type="presOf" srcId="{BB67EDBF-00E7-43A5-8B2E-493AF914E7E6}" destId="{3742AAA1-7135-4C52-BD78-26B0F70F5201}" srcOrd="0" destOrd="0" presId="urn:microsoft.com/office/officeart/2005/8/layout/vList5"/>
    <dgm:cxn modelId="{72B1D81D-066F-47A1-B65E-4308A46501FB}" type="presOf" srcId="{09582E72-5A9E-4F9E-9A00-EE531B2006BE}" destId="{F3BF7E14-055F-4604-BB09-7AFF077BABD3}" srcOrd="0" destOrd="0" presId="urn:microsoft.com/office/officeart/2005/8/layout/vList5"/>
    <dgm:cxn modelId="{6122055A-74DE-4B29-BB3B-C57B8032C000}" type="presOf" srcId="{CE235E04-D385-4625-B885-D377AFC3DF0C}" destId="{F2F43848-0DEB-407A-A17F-9BD77213513C}" srcOrd="0" destOrd="0" presId="urn:microsoft.com/office/officeart/2005/8/layout/vList5"/>
    <dgm:cxn modelId="{C820AE7A-0D21-468F-BAFB-54D7AC5B05A1}" type="presParOf" srcId="{0825AC09-A137-407C-9C3D-9A2B009E0561}" destId="{C86A1077-8C7C-464D-AA0D-733EC5196F3A}" srcOrd="0" destOrd="0" presId="urn:microsoft.com/office/officeart/2005/8/layout/vList5"/>
    <dgm:cxn modelId="{AD72FD3E-8242-44BB-A638-5B9DF4F53717}" type="presParOf" srcId="{C86A1077-8C7C-464D-AA0D-733EC5196F3A}" destId="{F2F43848-0DEB-407A-A17F-9BD77213513C}" srcOrd="0" destOrd="0" presId="urn:microsoft.com/office/officeart/2005/8/layout/vList5"/>
    <dgm:cxn modelId="{34327E89-83F3-41F0-BB9E-3B078A4CF594}" type="presParOf" srcId="{C86A1077-8C7C-464D-AA0D-733EC5196F3A}" destId="{B1429DEE-9683-4E37-9B41-6A7580FB5394}" srcOrd="1" destOrd="0" presId="urn:microsoft.com/office/officeart/2005/8/layout/vList5"/>
    <dgm:cxn modelId="{BDD2168E-ECCB-4D90-82D0-659CA3EC7948}" type="presParOf" srcId="{0825AC09-A137-407C-9C3D-9A2B009E0561}" destId="{E9154323-BC1D-4DB2-B67F-E5C5B501F807}" srcOrd="1" destOrd="0" presId="urn:microsoft.com/office/officeart/2005/8/layout/vList5"/>
    <dgm:cxn modelId="{61672368-D800-4FD9-A812-96C8BE00D0B5}" type="presParOf" srcId="{0825AC09-A137-407C-9C3D-9A2B009E0561}" destId="{CD0ECA91-088C-48BC-BA4F-924E26387C14}" srcOrd="2" destOrd="0" presId="urn:microsoft.com/office/officeart/2005/8/layout/vList5"/>
    <dgm:cxn modelId="{07085695-EBDC-4B56-9FD4-CB210440D0D3}" type="presParOf" srcId="{CD0ECA91-088C-48BC-BA4F-924E26387C14}" destId="{8577BD4E-8544-425C-A23E-350A8F99C0AD}" srcOrd="0" destOrd="0" presId="urn:microsoft.com/office/officeart/2005/8/layout/vList5"/>
    <dgm:cxn modelId="{63E56FCC-5D9C-41E3-BFBB-FB8A76609896}" type="presParOf" srcId="{CD0ECA91-088C-48BC-BA4F-924E26387C14}" destId="{3742AAA1-7135-4C52-BD78-26B0F70F5201}" srcOrd="1" destOrd="0" presId="urn:microsoft.com/office/officeart/2005/8/layout/vList5"/>
    <dgm:cxn modelId="{1A376646-4C6A-447B-9D2A-02045DEF00A0}" type="presParOf" srcId="{0825AC09-A137-407C-9C3D-9A2B009E0561}" destId="{06E64E3F-FCBF-4D04-987D-5A0297C3192C}" srcOrd="3" destOrd="0" presId="urn:microsoft.com/office/officeart/2005/8/layout/vList5"/>
    <dgm:cxn modelId="{375343EF-4E97-46A8-8F60-C596F3A4A46E}" type="presParOf" srcId="{0825AC09-A137-407C-9C3D-9A2B009E0561}" destId="{4F8927C9-5C98-4F64-BEAE-0503862C58EF}" srcOrd="4" destOrd="0" presId="urn:microsoft.com/office/officeart/2005/8/layout/vList5"/>
    <dgm:cxn modelId="{6ECDAD03-BD7C-4867-A083-BB38DB08F3F0}" type="presParOf" srcId="{4F8927C9-5C98-4F64-BEAE-0503862C58EF}" destId="{EFF3E3F5-7D42-4BF7-89DD-B6B56985B704}" srcOrd="0" destOrd="0" presId="urn:microsoft.com/office/officeart/2005/8/layout/vList5"/>
    <dgm:cxn modelId="{CCABA5A5-3F66-4F59-9B7F-429ADAD53481}" type="presParOf" srcId="{4F8927C9-5C98-4F64-BEAE-0503862C58EF}" destId="{F3BF7E14-055F-4604-BB09-7AFF077BAB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1106D5B-B8BC-4BC1-9A5F-905FDDFF62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235E04-D385-4625-B885-D377AFC3DF0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Gender</a:t>
          </a:r>
          <a:endParaRPr lang="en-US" dirty="0"/>
        </a:p>
      </dgm:t>
    </dgm:pt>
    <dgm:pt modelId="{BC438A1E-AE52-4F92-A817-DBBD55F832C8}" type="parTrans" cxnId="{49CA42F4-882A-42DD-B7E1-392058E69077}">
      <dgm:prSet/>
      <dgm:spPr/>
      <dgm:t>
        <a:bodyPr/>
        <a:lstStyle/>
        <a:p>
          <a:endParaRPr lang="en-US"/>
        </a:p>
      </dgm:t>
    </dgm:pt>
    <dgm:pt modelId="{8A973E2E-FAF2-4012-8A0A-06D91AE17DF7}" type="sibTrans" cxnId="{49CA42F4-882A-42DD-B7E1-392058E69077}">
      <dgm:prSet/>
      <dgm:spPr/>
      <dgm:t>
        <a:bodyPr/>
        <a:lstStyle/>
        <a:p>
          <a:endParaRPr lang="en-US"/>
        </a:p>
      </dgm:t>
    </dgm:pt>
    <dgm:pt modelId="{726FFFE0-F94F-42AD-BB4F-EC346CB603DD}">
      <dgm:prSet phldrT="[Text]"/>
      <dgm:spPr/>
      <dgm:t>
        <a:bodyPr/>
        <a:lstStyle/>
        <a:p>
          <a:r>
            <a:rPr lang="en-US" dirty="0" smtClean="0"/>
            <a:t>Women (12%)</a:t>
          </a:r>
          <a:endParaRPr lang="en-US" dirty="0"/>
        </a:p>
      </dgm:t>
    </dgm:pt>
    <dgm:pt modelId="{2B1F7081-CC25-4338-ACA2-9D54866EF9F7}" type="parTrans" cxnId="{48916F8E-FA75-4BB4-9B4B-337742264E08}">
      <dgm:prSet/>
      <dgm:spPr/>
      <dgm:t>
        <a:bodyPr/>
        <a:lstStyle/>
        <a:p>
          <a:endParaRPr lang="en-US"/>
        </a:p>
      </dgm:t>
    </dgm:pt>
    <dgm:pt modelId="{224B761D-C1F7-4F1A-9010-FADB3A414D4C}" type="sibTrans" cxnId="{48916F8E-FA75-4BB4-9B4B-337742264E08}">
      <dgm:prSet/>
      <dgm:spPr/>
      <dgm:t>
        <a:bodyPr/>
        <a:lstStyle/>
        <a:p>
          <a:endParaRPr lang="en-US"/>
        </a:p>
      </dgm:t>
    </dgm:pt>
    <dgm:pt modelId="{2B8F4EF5-9398-4432-9EFE-4597ACD9A7EA}">
      <dgm:prSet phldrT="[Text]"/>
      <dgm:spPr/>
      <dgm:t>
        <a:bodyPr/>
        <a:lstStyle/>
        <a:p>
          <a:r>
            <a:rPr lang="en-US" dirty="0" smtClean="0"/>
            <a:t>Men (12%)</a:t>
          </a:r>
          <a:endParaRPr lang="en-US" dirty="0"/>
        </a:p>
      </dgm:t>
    </dgm:pt>
    <dgm:pt modelId="{492EB387-829B-4868-9481-9E9206CB0250}" type="parTrans" cxnId="{B08145E3-304E-48F3-9791-435228571E24}">
      <dgm:prSet/>
      <dgm:spPr/>
      <dgm:t>
        <a:bodyPr/>
        <a:lstStyle/>
        <a:p>
          <a:endParaRPr lang="en-US"/>
        </a:p>
      </dgm:t>
    </dgm:pt>
    <dgm:pt modelId="{2825479C-4B15-4CB7-964C-198B9B2CDA41}" type="sibTrans" cxnId="{B08145E3-304E-48F3-9791-435228571E24}">
      <dgm:prSet/>
      <dgm:spPr/>
      <dgm:t>
        <a:bodyPr/>
        <a:lstStyle/>
        <a:p>
          <a:endParaRPr lang="en-US"/>
        </a:p>
      </dgm:t>
    </dgm:pt>
    <dgm:pt modelId="{D1CAAF6D-A070-4A67-9B7A-B87E2AC14507}">
      <dgm:prSet phldrT="[Text]"/>
      <dgm:spPr>
        <a:solidFill>
          <a:srgbClr val="009242"/>
        </a:solidFill>
      </dgm:spPr>
      <dgm:t>
        <a:bodyPr/>
        <a:lstStyle/>
        <a:p>
          <a:r>
            <a:rPr lang="en-US" dirty="0" smtClean="0"/>
            <a:t>Race</a:t>
          </a:r>
          <a:endParaRPr lang="en-US" dirty="0"/>
        </a:p>
      </dgm:t>
    </dgm:pt>
    <dgm:pt modelId="{207B127C-E7BE-470C-B246-615A92D36AA0}" type="parTrans" cxnId="{8E4354DB-55D1-41B6-AB7F-A47137F8C6D9}">
      <dgm:prSet/>
      <dgm:spPr/>
      <dgm:t>
        <a:bodyPr/>
        <a:lstStyle/>
        <a:p>
          <a:endParaRPr lang="en-US"/>
        </a:p>
      </dgm:t>
    </dgm:pt>
    <dgm:pt modelId="{3CE4A200-DE1F-4AC9-9533-A7884FF8439E}" type="sibTrans" cxnId="{8E4354DB-55D1-41B6-AB7F-A47137F8C6D9}">
      <dgm:prSet/>
      <dgm:spPr/>
      <dgm:t>
        <a:bodyPr/>
        <a:lstStyle/>
        <a:p>
          <a:endParaRPr lang="en-US"/>
        </a:p>
      </dgm:t>
    </dgm:pt>
    <dgm:pt modelId="{BB67EDBF-00E7-43A5-8B2E-493AF914E7E6}">
      <dgm:prSet phldrT="[Text]"/>
      <dgm:spPr/>
      <dgm:t>
        <a:bodyPr/>
        <a:lstStyle/>
        <a:p>
          <a:r>
            <a:rPr lang="en-US" dirty="0" smtClean="0"/>
            <a:t>Students of Color (18%)</a:t>
          </a:r>
          <a:endParaRPr lang="en-US" dirty="0"/>
        </a:p>
      </dgm:t>
    </dgm:pt>
    <dgm:pt modelId="{D6703DA7-6BD9-4FF2-BC66-AA762F33A092}" type="parTrans" cxnId="{BF6165BD-C7C4-47D5-984D-397A4AC02D3B}">
      <dgm:prSet/>
      <dgm:spPr/>
      <dgm:t>
        <a:bodyPr/>
        <a:lstStyle/>
        <a:p>
          <a:endParaRPr lang="en-US"/>
        </a:p>
      </dgm:t>
    </dgm:pt>
    <dgm:pt modelId="{AF5880E9-E0DC-4266-9580-EAF689D174CE}" type="sibTrans" cxnId="{BF6165BD-C7C4-47D5-984D-397A4AC02D3B}">
      <dgm:prSet/>
      <dgm:spPr/>
      <dgm:t>
        <a:bodyPr/>
        <a:lstStyle/>
        <a:p>
          <a:endParaRPr lang="en-US"/>
        </a:p>
      </dgm:t>
    </dgm:pt>
    <dgm:pt modelId="{675C03BB-92F4-4BF7-B70C-2AC42C4ACB92}">
      <dgm:prSet phldrT="[Text]"/>
      <dgm:spPr/>
      <dgm:t>
        <a:bodyPr/>
        <a:lstStyle/>
        <a:p>
          <a:r>
            <a:rPr lang="en-US" dirty="0" smtClean="0"/>
            <a:t>White Students (11%)</a:t>
          </a:r>
          <a:endParaRPr lang="en-US" dirty="0"/>
        </a:p>
      </dgm:t>
    </dgm:pt>
    <dgm:pt modelId="{BBB25FF5-35E7-4B8E-BA08-2B5606A98901}" type="parTrans" cxnId="{3F40356F-3B2A-4179-8F92-1C92367A06D8}">
      <dgm:prSet/>
      <dgm:spPr/>
      <dgm:t>
        <a:bodyPr/>
        <a:lstStyle/>
        <a:p>
          <a:endParaRPr lang="en-US"/>
        </a:p>
      </dgm:t>
    </dgm:pt>
    <dgm:pt modelId="{461FE96D-3229-44DB-8AA4-8DC79C010C58}" type="sibTrans" cxnId="{3F40356F-3B2A-4179-8F92-1C92367A06D8}">
      <dgm:prSet/>
      <dgm:spPr/>
      <dgm:t>
        <a:bodyPr/>
        <a:lstStyle/>
        <a:p>
          <a:endParaRPr lang="en-US"/>
        </a:p>
      </dgm:t>
    </dgm:pt>
    <dgm:pt modelId="{254EB890-D8E5-43B3-9B83-07990D6D2A6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Sexual Orientation</a:t>
          </a:r>
          <a:endParaRPr lang="en-US" dirty="0"/>
        </a:p>
      </dgm:t>
    </dgm:pt>
    <dgm:pt modelId="{4065A8F0-5935-4331-9629-1225FFCAE528}" type="parTrans" cxnId="{4ECAC292-4D5F-4AE4-9F22-FC2D32340848}">
      <dgm:prSet/>
      <dgm:spPr/>
      <dgm:t>
        <a:bodyPr/>
        <a:lstStyle/>
        <a:p>
          <a:endParaRPr lang="en-US"/>
        </a:p>
      </dgm:t>
    </dgm:pt>
    <dgm:pt modelId="{88519923-1E67-4234-B5BB-943C69E2ACFA}" type="sibTrans" cxnId="{4ECAC292-4D5F-4AE4-9F22-FC2D32340848}">
      <dgm:prSet/>
      <dgm:spPr/>
      <dgm:t>
        <a:bodyPr/>
        <a:lstStyle/>
        <a:p>
          <a:endParaRPr lang="en-US"/>
        </a:p>
      </dgm:t>
    </dgm:pt>
    <dgm:pt modelId="{09582E72-5A9E-4F9E-9A00-EE531B2006BE}">
      <dgm:prSet phldrT="[Text]"/>
      <dgm:spPr/>
      <dgm:t>
        <a:bodyPr/>
        <a:lstStyle/>
        <a:p>
          <a:r>
            <a:rPr lang="en-US" dirty="0" smtClean="0"/>
            <a:t>LGBQ (18%)</a:t>
          </a:r>
          <a:endParaRPr lang="en-US" dirty="0"/>
        </a:p>
      </dgm:t>
    </dgm:pt>
    <dgm:pt modelId="{AE0AEDDA-01CE-4CAC-8BC8-BCA344D53021}" type="parTrans" cxnId="{407C81AE-6B9F-4A81-A8EB-5FDC0E2F2CA2}">
      <dgm:prSet/>
      <dgm:spPr/>
      <dgm:t>
        <a:bodyPr/>
        <a:lstStyle/>
        <a:p>
          <a:endParaRPr lang="en-US"/>
        </a:p>
      </dgm:t>
    </dgm:pt>
    <dgm:pt modelId="{17D4BEA6-66C9-4FDA-B05F-61E43661845C}" type="sibTrans" cxnId="{407C81AE-6B9F-4A81-A8EB-5FDC0E2F2CA2}">
      <dgm:prSet/>
      <dgm:spPr/>
      <dgm:t>
        <a:bodyPr/>
        <a:lstStyle/>
        <a:p>
          <a:endParaRPr lang="en-US"/>
        </a:p>
      </dgm:t>
    </dgm:pt>
    <dgm:pt modelId="{C955BF4E-BFEF-4ABD-8ABF-870C8E4FFA70}">
      <dgm:prSet phldrT="[Text]"/>
      <dgm:spPr/>
      <dgm:t>
        <a:bodyPr/>
        <a:lstStyle/>
        <a:p>
          <a:r>
            <a:rPr lang="en-US" dirty="0" smtClean="0"/>
            <a:t>Heterosexual (11%)</a:t>
          </a:r>
          <a:endParaRPr lang="en-US" dirty="0"/>
        </a:p>
      </dgm:t>
    </dgm:pt>
    <dgm:pt modelId="{5E8BD6AD-74D0-402D-BE7D-F0DA9EEB6553}" type="parTrans" cxnId="{2CFC12F7-EE34-4A9C-92E1-62771D959A1E}">
      <dgm:prSet/>
      <dgm:spPr/>
      <dgm:t>
        <a:bodyPr/>
        <a:lstStyle/>
        <a:p>
          <a:endParaRPr lang="en-US"/>
        </a:p>
      </dgm:t>
    </dgm:pt>
    <dgm:pt modelId="{4AEB6A2A-F9AE-486E-88DB-9279081126AC}" type="sibTrans" cxnId="{2CFC12F7-EE34-4A9C-92E1-62771D959A1E}">
      <dgm:prSet/>
      <dgm:spPr/>
      <dgm:t>
        <a:bodyPr/>
        <a:lstStyle/>
        <a:p>
          <a:endParaRPr lang="en-US"/>
        </a:p>
      </dgm:t>
    </dgm:pt>
    <dgm:pt modelId="{0825AC09-A137-407C-9C3D-9A2B009E0561}" type="pres">
      <dgm:prSet presAssocID="{31106D5B-B8BC-4BC1-9A5F-905FDDFF62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A1077-8C7C-464D-AA0D-733EC5196F3A}" type="pres">
      <dgm:prSet presAssocID="{CE235E04-D385-4625-B885-D377AFC3DF0C}" presName="linNode" presStyleCnt="0"/>
      <dgm:spPr/>
    </dgm:pt>
    <dgm:pt modelId="{F2F43848-0DEB-407A-A17F-9BD77213513C}" type="pres">
      <dgm:prSet presAssocID="{CE235E04-D385-4625-B885-D377AFC3DF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29DEE-9683-4E37-9B41-6A7580FB5394}" type="pres">
      <dgm:prSet presAssocID="{CE235E04-D385-4625-B885-D377AFC3DF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54323-BC1D-4DB2-B67F-E5C5B501F807}" type="pres">
      <dgm:prSet presAssocID="{8A973E2E-FAF2-4012-8A0A-06D91AE17DF7}" presName="sp" presStyleCnt="0"/>
      <dgm:spPr/>
    </dgm:pt>
    <dgm:pt modelId="{CD0ECA91-088C-48BC-BA4F-924E26387C14}" type="pres">
      <dgm:prSet presAssocID="{D1CAAF6D-A070-4A67-9B7A-B87E2AC14507}" presName="linNode" presStyleCnt="0"/>
      <dgm:spPr/>
    </dgm:pt>
    <dgm:pt modelId="{8577BD4E-8544-425C-A23E-350A8F99C0AD}" type="pres">
      <dgm:prSet presAssocID="{D1CAAF6D-A070-4A67-9B7A-B87E2AC145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2AAA1-7135-4C52-BD78-26B0F70F5201}" type="pres">
      <dgm:prSet presAssocID="{D1CAAF6D-A070-4A67-9B7A-B87E2AC145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64E3F-FCBF-4D04-987D-5A0297C3192C}" type="pres">
      <dgm:prSet presAssocID="{3CE4A200-DE1F-4AC9-9533-A7884FF8439E}" presName="sp" presStyleCnt="0"/>
      <dgm:spPr/>
    </dgm:pt>
    <dgm:pt modelId="{4F8927C9-5C98-4F64-BEAE-0503862C58EF}" type="pres">
      <dgm:prSet presAssocID="{254EB890-D8E5-43B3-9B83-07990D6D2A6C}" presName="linNode" presStyleCnt="0"/>
      <dgm:spPr/>
    </dgm:pt>
    <dgm:pt modelId="{EFF3E3F5-7D42-4BF7-89DD-B6B56985B704}" type="pres">
      <dgm:prSet presAssocID="{254EB890-D8E5-43B3-9B83-07990D6D2A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F7E14-055F-4604-BB09-7AFF077BABD3}" type="pres">
      <dgm:prSet presAssocID="{254EB890-D8E5-43B3-9B83-07990D6D2A6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354DB-55D1-41B6-AB7F-A47137F8C6D9}" srcId="{31106D5B-B8BC-4BC1-9A5F-905FDDFF6291}" destId="{D1CAAF6D-A070-4A67-9B7A-B87E2AC14507}" srcOrd="1" destOrd="0" parTransId="{207B127C-E7BE-470C-B246-615A92D36AA0}" sibTransId="{3CE4A200-DE1F-4AC9-9533-A7884FF8439E}"/>
    <dgm:cxn modelId="{FCBB500D-EBBD-4975-868A-983B5427709C}" type="presOf" srcId="{09582E72-5A9E-4F9E-9A00-EE531B2006BE}" destId="{F3BF7E14-055F-4604-BB09-7AFF077BABD3}" srcOrd="0" destOrd="0" presId="urn:microsoft.com/office/officeart/2005/8/layout/vList5"/>
    <dgm:cxn modelId="{EA18128B-F60F-4F71-ABD3-248A6099EC7C}" type="presOf" srcId="{31106D5B-B8BC-4BC1-9A5F-905FDDFF6291}" destId="{0825AC09-A137-407C-9C3D-9A2B009E0561}" srcOrd="0" destOrd="0" presId="urn:microsoft.com/office/officeart/2005/8/layout/vList5"/>
    <dgm:cxn modelId="{2CFC12F7-EE34-4A9C-92E1-62771D959A1E}" srcId="{254EB890-D8E5-43B3-9B83-07990D6D2A6C}" destId="{C955BF4E-BFEF-4ABD-8ABF-870C8E4FFA70}" srcOrd="1" destOrd="0" parTransId="{5E8BD6AD-74D0-402D-BE7D-F0DA9EEB6553}" sibTransId="{4AEB6A2A-F9AE-486E-88DB-9279081126AC}"/>
    <dgm:cxn modelId="{BF6165BD-C7C4-47D5-984D-397A4AC02D3B}" srcId="{D1CAAF6D-A070-4A67-9B7A-B87E2AC14507}" destId="{BB67EDBF-00E7-43A5-8B2E-493AF914E7E6}" srcOrd="0" destOrd="0" parTransId="{D6703DA7-6BD9-4FF2-BC66-AA762F33A092}" sibTransId="{AF5880E9-E0DC-4266-9580-EAF689D174CE}"/>
    <dgm:cxn modelId="{48916F8E-FA75-4BB4-9B4B-337742264E08}" srcId="{CE235E04-D385-4625-B885-D377AFC3DF0C}" destId="{726FFFE0-F94F-42AD-BB4F-EC346CB603DD}" srcOrd="0" destOrd="0" parTransId="{2B1F7081-CC25-4338-ACA2-9D54866EF9F7}" sibTransId="{224B761D-C1F7-4F1A-9010-FADB3A414D4C}"/>
    <dgm:cxn modelId="{F20391F6-5405-491D-9CD9-4B3A888DC03D}" type="presOf" srcId="{726FFFE0-F94F-42AD-BB4F-EC346CB603DD}" destId="{B1429DEE-9683-4E37-9B41-6A7580FB5394}" srcOrd="0" destOrd="0" presId="urn:microsoft.com/office/officeart/2005/8/layout/vList5"/>
    <dgm:cxn modelId="{B08145E3-304E-48F3-9791-435228571E24}" srcId="{CE235E04-D385-4625-B885-D377AFC3DF0C}" destId="{2B8F4EF5-9398-4432-9EFE-4597ACD9A7EA}" srcOrd="1" destOrd="0" parTransId="{492EB387-829B-4868-9481-9E9206CB0250}" sibTransId="{2825479C-4B15-4CB7-964C-198B9B2CDA41}"/>
    <dgm:cxn modelId="{3F40356F-3B2A-4179-8F92-1C92367A06D8}" srcId="{D1CAAF6D-A070-4A67-9B7A-B87E2AC14507}" destId="{675C03BB-92F4-4BF7-B70C-2AC42C4ACB92}" srcOrd="1" destOrd="0" parTransId="{BBB25FF5-35E7-4B8E-BA08-2B5606A98901}" sibTransId="{461FE96D-3229-44DB-8AA4-8DC79C010C58}"/>
    <dgm:cxn modelId="{9950A8B6-BB78-405C-BF02-AA5780F3EEC5}" type="presOf" srcId="{CE235E04-D385-4625-B885-D377AFC3DF0C}" destId="{F2F43848-0DEB-407A-A17F-9BD77213513C}" srcOrd="0" destOrd="0" presId="urn:microsoft.com/office/officeart/2005/8/layout/vList5"/>
    <dgm:cxn modelId="{ABE3D7B6-215E-4FEB-B772-9362952DA639}" type="presOf" srcId="{2B8F4EF5-9398-4432-9EFE-4597ACD9A7EA}" destId="{B1429DEE-9683-4E37-9B41-6A7580FB5394}" srcOrd="0" destOrd="1" presId="urn:microsoft.com/office/officeart/2005/8/layout/vList5"/>
    <dgm:cxn modelId="{A1D0410A-0B1E-4D2E-B6BF-7FFD235CD293}" type="presOf" srcId="{675C03BB-92F4-4BF7-B70C-2AC42C4ACB92}" destId="{3742AAA1-7135-4C52-BD78-26B0F70F5201}" srcOrd="0" destOrd="1" presId="urn:microsoft.com/office/officeart/2005/8/layout/vList5"/>
    <dgm:cxn modelId="{DFF66CB6-3B71-4FB7-8D4F-08DB062C2D0E}" type="presOf" srcId="{254EB890-D8E5-43B3-9B83-07990D6D2A6C}" destId="{EFF3E3F5-7D42-4BF7-89DD-B6B56985B704}" srcOrd="0" destOrd="0" presId="urn:microsoft.com/office/officeart/2005/8/layout/vList5"/>
    <dgm:cxn modelId="{4ECAC292-4D5F-4AE4-9F22-FC2D32340848}" srcId="{31106D5B-B8BC-4BC1-9A5F-905FDDFF6291}" destId="{254EB890-D8E5-43B3-9B83-07990D6D2A6C}" srcOrd="2" destOrd="0" parTransId="{4065A8F0-5935-4331-9629-1225FFCAE528}" sibTransId="{88519923-1E67-4234-B5BB-943C69E2ACFA}"/>
    <dgm:cxn modelId="{407C81AE-6B9F-4A81-A8EB-5FDC0E2F2CA2}" srcId="{254EB890-D8E5-43B3-9B83-07990D6D2A6C}" destId="{09582E72-5A9E-4F9E-9A00-EE531B2006BE}" srcOrd="0" destOrd="0" parTransId="{AE0AEDDA-01CE-4CAC-8BC8-BCA344D53021}" sibTransId="{17D4BEA6-66C9-4FDA-B05F-61E43661845C}"/>
    <dgm:cxn modelId="{26F7223B-755A-46F6-AB7A-6CBDD2E4D350}" type="presOf" srcId="{BB67EDBF-00E7-43A5-8B2E-493AF914E7E6}" destId="{3742AAA1-7135-4C52-BD78-26B0F70F5201}" srcOrd="0" destOrd="0" presId="urn:microsoft.com/office/officeart/2005/8/layout/vList5"/>
    <dgm:cxn modelId="{B4E3292F-743B-4458-AD4B-14CCE9205F5C}" type="presOf" srcId="{C955BF4E-BFEF-4ABD-8ABF-870C8E4FFA70}" destId="{F3BF7E14-055F-4604-BB09-7AFF077BABD3}" srcOrd="0" destOrd="1" presId="urn:microsoft.com/office/officeart/2005/8/layout/vList5"/>
    <dgm:cxn modelId="{49CA42F4-882A-42DD-B7E1-392058E69077}" srcId="{31106D5B-B8BC-4BC1-9A5F-905FDDFF6291}" destId="{CE235E04-D385-4625-B885-D377AFC3DF0C}" srcOrd="0" destOrd="0" parTransId="{BC438A1E-AE52-4F92-A817-DBBD55F832C8}" sibTransId="{8A973E2E-FAF2-4012-8A0A-06D91AE17DF7}"/>
    <dgm:cxn modelId="{C86D4C99-0D97-4576-BFBC-4BAB7E4D5275}" type="presOf" srcId="{D1CAAF6D-A070-4A67-9B7A-B87E2AC14507}" destId="{8577BD4E-8544-425C-A23E-350A8F99C0AD}" srcOrd="0" destOrd="0" presId="urn:microsoft.com/office/officeart/2005/8/layout/vList5"/>
    <dgm:cxn modelId="{94A8C900-9F58-46B1-B3E0-AC029205BB18}" type="presParOf" srcId="{0825AC09-A137-407C-9C3D-9A2B009E0561}" destId="{C86A1077-8C7C-464D-AA0D-733EC5196F3A}" srcOrd="0" destOrd="0" presId="urn:microsoft.com/office/officeart/2005/8/layout/vList5"/>
    <dgm:cxn modelId="{5CAD99FA-3E5E-41ED-B04D-1157B4A86D2D}" type="presParOf" srcId="{C86A1077-8C7C-464D-AA0D-733EC5196F3A}" destId="{F2F43848-0DEB-407A-A17F-9BD77213513C}" srcOrd="0" destOrd="0" presId="urn:microsoft.com/office/officeart/2005/8/layout/vList5"/>
    <dgm:cxn modelId="{ACB9D3FA-AC39-4132-9823-0B0BB4F07AE8}" type="presParOf" srcId="{C86A1077-8C7C-464D-AA0D-733EC5196F3A}" destId="{B1429DEE-9683-4E37-9B41-6A7580FB5394}" srcOrd="1" destOrd="0" presId="urn:microsoft.com/office/officeart/2005/8/layout/vList5"/>
    <dgm:cxn modelId="{E3635750-F6F6-4C4A-A6D2-811E883672BB}" type="presParOf" srcId="{0825AC09-A137-407C-9C3D-9A2B009E0561}" destId="{E9154323-BC1D-4DB2-B67F-E5C5B501F807}" srcOrd="1" destOrd="0" presId="urn:microsoft.com/office/officeart/2005/8/layout/vList5"/>
    <dgm:cxn modelId="{F7C2318D-33B2-4427-8355-EE6A86DCFFC6}" type="presParOf" srcId="{0825AC09-A137-407C-9C3D-9A2B009E0561}" destId="{CD0ECA91-088C-48BC-BA4F-924E26387C14}" srcOrd="2" destOrd="0" presId="urn:microsoft.com/office/officeart/2005/8/layout/vList5"/>
    <dgm:cxn modelId="{198D1BA6-8715-4D20-9534-39B4D0F262A2}" type="presParOf" srcId="{CD0ECA91-088C-48BC-BA4F-924E26387C14}" destId="{8577BD4E-8544-425C-A23E-350A8F99C0AD}" srcOrd="0" destOrd="0" presId="urn:microsoft.com/office/officeart/2005/8/layout/vList5"/>
    <dgm:cxn modelId="{C92E52FE-6E50-4021-BF04-1D370429D7A6}" type="presParOf" srcId="{CD0ECA91-088C-48BC-BA4F-924E26387C14}" destId="{3742AAA1-7135-4C52-BD78-26B0F70F5201}" srcOrd="1" destOrd="0" presId="urn:microsoft.com/office/officeart/2005/8/layout/vList5"/>
    <dgm:cxn modelId="{59133611-4347-4A65-AF11-4D505ACF5601}" type="presParOf" srcId="{0825AC09-A137-407C-9C3D-9A2B009E0561}" destId="{06E64E3F-FCBF-4D04-987D-5A0297C3192C}" srcOrd="3" destOrd="0" presId="urn:microsoft.com/office/officeart/2005/8/layout/vList5"/>
    <dgm:cxn modelId="{6F53466C-CF08-4944-B993-95AD21D9990B}" type="presParOf" srcId="{0825AC09-A137-407C-9C3D-9A2B009E0561}" destId="{4F8927C9-5C98-4F64-BEAE-0503862C58EF}" srcOrd="4" destOrd="0" presId="urn:microsoft.com/office/officeart/2005/8/layout/vList5"/>
    <dgm:cxn modelId="{C2121B03-8FF6-49F2-A7F6-3F9D9101A12B}" type="presParOf" srcId="{4F8927C9-5C98-4F64-BEAE-0503862C58EF}" destId="{EFF3E3F5-7D42-4BF7-89DD-B6B56985B704}" srcOrd="0" destOrd="0" presId="urn:microsoft.com/office/officeart/2005/8/layout/vList5"/>
    <dgm:cxn modelId="{AADF6E33-8B7B-4AC2-BE02-AADB782B639D}" type="presParOf" srcId="{4F8927C9-5C98-4F64-BEAE-0503862C58EF}" destId="{F3BF7E14-055F-4604-BB09-7AFF077BAB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58FACFE-0678-4B54-983F-84A174C9B1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E8C482-F0C7-4797-9866-0F297FC259A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Source</a:t>
          </a:r>
          <a:endParaRPr lang="en-US" dirty="0"/>
        </a:p>
      </dgm:t>
    </dgm:pt>
    <dgm:pt modelId="{225FE74C-C608-4295-B7FC-3779285A10D6}" type="parTrans" cxnId="{07F9C1F3-957A-41CA-BDF8-9CBCEE497C2C}">
      <dgm:prSet/>
      <dgm:spPr/>
      <dgm:t>
        <a:bodyPr/>
        <a:lstStyle/>
        <a:p>
          <a:endParaRPr lang="en-US"/>
        </a:p>
      </dgm:t>
    </dgm:pt>
    <dgm:pt modelId="{5517C50D-5D74-4DC9-B908-F20EC945C308}" type="sibTrans" cxnId="{07F9C1F3-957A-41CA-BDF8-9CBCEE497C2C}">
      <dgm:prSet/>
      <dgm:spPr/>
      <dgm:t>
        <a:bodyPr/>
        <a:lstStyle/>
        <a:p>
          <a:endParaRPr lang="en-US"/>
        </a:p>
      </dgm:t>
    </dgm:pt>
    <dgm:pt modelId="{5B206600-CFA0-453E-AF4E-A1B5B16D1BC5}">
      <dgm:prSet phldrT="[Text]"/>
      <dgm:spPr/>
      <dgm:t>
        <a:bodyPr/>
        <a:lstStyle/>
        <a:p>
          <a:pPr rtl="0"/>
          <a:r>
            <a:rPr kumimoji="0" lang="en-US" sz="29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Students (50%)</a:t>
          </a:r>
          <a:endParaRPr lang="en-US" sz="2900" dirty="0"/>
        </a:p>
      </dgm:t>
    </dgm:pt>
    <dgm:pt modelId="{E0C213B9-567A-46F4-AF5F-3AAA848321BB}" type="parTrans" cxnId="{E253C706-469B-458C-9131-D86E0510984E}">
      <dgm:prSet/>
      <dgm:spPr/>
      <dgm:t>
        <a:bodyPr/>
        <a:lstStyle/>
        <a:p>
          <a:endParaRPr lang="en-US"/>
        </a:p>
      </dgm:t>
    </dgm:pt>
    <dgm:pt modelId="{4346EBB1-A0DF-45C3-A0A8-D070C326781A}" type="sibTrans" cxnId="{E253C706-469B-458C-9131-D86E0510984E}">
      <dgm:prSet/>
      <dgm:spPr/>
      <dgm:t>
        <a:bodyPr/>
        <a:lstStyle/>
        <a:p>
          <a:endParaRPr lang="en-US"/>
        </a:p>
      </dgm:t>
    </dgm:pt>
    <dgm:pt modelId="{42E10579-7EB7-48B2-80CD-3EEDB49033E3}">
      <dgm:prSet/>
      <dgm:spPr/>
      <dgm:t>
        <a:bodyPr/>
        <a:lstStyle/>
        <a:p>
          <a:pPr rtl="0"/>
          <a:r>
            <a:rPr kumimoji="0" lang="en-US" sz="29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Faculty (20%)</a:t>
          </a:r>
        </a:p>
      </dgm:t>
    </dgm:pt>
    <dgm:pt modelId="{F4919B27-6AC3-4AC8-ABE2-8959A8C6AEA3}" type="parTrans" cxnId="{32CFCBD2-9710-4C68-8519-5F9C4329B33A}">
      <dgm:prSet/>
      <dgm:spPr/>
      <dgm:t>
        <a:bodyPr/>
        <a:lstStyle/>
        <a:p>
          <a:endParaRPr lang="en-US"/>
        </a:p>
      </dgm:t>
    </dgm:pt>
    <dgm:pt modelId="{5F3F24D7-844A-4B36-AA9E-6A86D3BC090B}" type="sibTrans" cxnId="{32CFCBD2-9710-4C68-8519-5F9C4329B33A}">
      <dgm:prSet/>
      <dgm:spPr/>
      <dgm:t>
        <a:bodyPr/>
        <a:lstStyle/>
        <a:p>
          <a:endParaRPr lang="en-US"/>
        </a:p>
      </dgm:t>
    </dgm:pt>
    <dgm:pt modelId="{BEC3108B-2672-4B34-B146-53944F156875}">
      <dgm:prSet/>
      <dgm:spPr/>
      <dgm:t>
        <a:bodyPr/>
        <a:lstStyle/>
        <a:p>
          <a:pPr rtl="0"/>
          <a:r>
            <a:rPr kumimoji="0" lang="en-US" sz="29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Administrator (9%)</a:t>
          </a:r>
        </a:p>
      </dgm:t>
    </dgm:pt>
    <dgm:pt modelId="{37B3418B-E4A0-4C08-9D68-94260C044B5F}" type="parTrans" cxnId="{499230D1-0730-4650-9DA3-F881782825B4}">
      <dgm:prSet/>
      <dgm:spPr/>
      <dgm:t>
        <a:bodyPr/>
        <a:lstStyle/>
        <a:p>
          <a:endParaRPr lang="en-US"/>
        </a:p>
      </dgm:t>
    </dgm:pt>
    <dgm:pt modelId="{86B36414-D4A9-4B20-B6B7-8EB99D1FFFD8}" type="sibTrans" cxnId="{499230D1-0730-4650-9DA3-F881782825B4}">
      <dgm:prSet/>
      <dgm:spPr/>
      <dgm:t>
        <a:bodyPr/>
        <a:lstStyle/>
        <a:p>
          <a:endParaRPr lang="en-US"/>
        </a:p>
      </dgm:t>
    </dgm:pt>
    <dgm:pt modelId="{F75E2F7C-6CC2-4F47-BC7C-574E459809E6}">
      <dgm:prSet phldrT="[Text]" custT="1"/>
      <dgm:spPr/>
      <dgm:t>
        <a:bodyPr/>
        <a:lstStyle/>
        <a:p>
          <a:pPr rtl="0"/>
          <a:endParaRPr lang="en-US" sz="1500" dirty="0"/>
        </a:p>
      </dgm:t>
    </dgm:pt>
    <dgm:pt modelId="{7ECC7B74-549B-4155-8B31-FBBFE9356224}" type="parTrans" cxnId="{F7289703-ED8E-4EC2-8CDE-47B7CC1CDD89}">
      <dgm:prSet/>
      <dgm:spPr/>
      <dgm:t>
        <a:bodyPr/>
        <a:lstStyle/>
        <a:p>
          <a:endParaRPr lang="en-US"/>
        </a:p>
      </dgm:t>
    </dgm:pt>
    <dgm:pt modelId="{CA3E28D3-5143-46DD-8E23-CE0B68C9D31A}" type="sibTrans" cxnId="{F7289703-ED8E-4EC2-8CDE-47B7CC1CDD89}">
      <dgm:prSet/>
      <dgm:spPr/>
      <dgm:t>
        <a:bodyPr/>
        <a:lstStyle/>
        <a:p>
          <a:endParaRPr lang="en-US"/>
        </a:p>
      </dgm:t>
    </dgm:pt>
    <dgm:pt modelId="{AB61DE03-ED2A-428B-B6E5-FE46790A4447}" type="pres">
      <dgm:prSet presAssocID="{D58FACFE-0678-4B54-983F-84A174C9B1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1093F4-357F-42D6-8940-47968E7FDFF0}" type="pres">
      <dgm:prSet presAssocID="{2BE8C482-F0C7-4797-9866-0F297FC259A8}" presName="linNode" presStyleCnt="0"/>
      <dgm:spPr/>
    </dgm:pt>
    <dgm:pt modelId="{E831B445-EC2A-4873-979E-5C4771B523E2}" type="pres">
      <dgm:prSet presAssocID="{2BE8C482-F0C7-4797-9866-0F297FC259A8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7947-F5F1-4688-AE30-95E1BDB0832B}" type="pres">
      <dgm:prSet presAssocID="{2BE8C482-F0C7-4797-9866-0F297FC259A8}" presName="childShp" presStyleLbl="bgAccFollowNode1" presStyleIdx="0" presStyleCnt="1" custScaleX="10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AFB20-241D-4FCC-84F9-1751151539F5}" type="presOf" srcId="{2BE8C482-F0C7-4797-9866-0F297FC259A8}" destId="{E831B445-EC2A-4873-979E-5C4771B523E2}" srcOrd="0" destOrd="0" presId="urn:microsoft.com/office/officeart/2005/8/layout/vList6"/>
    <dgm:cxn modelId="{499230D1-0730-4650-9DA3-F881782825B4}" srcId="{2BE8C482-F0C7-4797-9866-0F297FC259A8}" destId="{BEC3108B-2672-4B34-B146-53944F156875}" srcOrd="3" destOrd="0" parTransId="{37B3418B-E4A0-4C08-9D68-94260C044B5F}" sibTransId="{86B36414-D4A9-4B20-B6B7-8EB99D1FFFD8}"/>
    <dgm:cxn modelId="{32CFCBD2-9710-4C68-8519-5F9C4329B33A}" srcId="{2BE8C482-F0C7-4797-9866-0F297FC259A8}" destId="{42E10579-7EB7-48B2-80CD-3EEDB49033E3}" srcOrd="2" destOrd="0" parTransId="{F4919B27-6AC3-4AC8-ABE2-8959A8C6AEA3}" sibTransId="{5F3F24D7-844A-4B36-AA9E-6A86D3BC090B}"/>
    <dgm:cxn modelId="{20B8D2C4-C41A-4512-9154-D09EC8996F58}" type="presOf" srcId="{5B206600-CFA0-453E-AF4E-A1B5B16D1BC5}" destId="{DB5C7947-F5F1-4688-AE30-95E1BDB0832B}" srcOrd="0" destOrd="1" presId="urn:microsoft.com/office/officeart/2005/8/layout/vList6"/>
    <dgm:cxn modelId="{3B1A5381-6E86-4FCD-87A9-7735AFE5AF23}" type="presOf" srcId="{42E10579-7EB7-48B2-80CD-3EEDB49033E3}" destId="{DB5C7947-F5F1-4688-AE30-95E1BDB0832B}" srcOrd="0" destOrd="2" presId="urn:microsoft.com/office/officeart/2005/8/layout/vList6"/>
    <dgm:cxn modelId="{E253C706-469B-458C-9131-D86E0510984E}" srcId="{2BE8C482-F0C7-4797-9866-0F297FC259A8}" destId="{5B206600-CFA0-453E-AF4E-A1B5B16D1BC5}" srcOrd="1" destOrd="0" parTransId="{E0C213B9-567A-46F4-AF5F-3AAA848321BB}" sibTransId="{4346EBB1-A0DF-45C3-A0A8-D070C326781A}"/>
    <dgm:cxn modelId="{21D97F9D-3842-4CCC-B7D4-EFFA9326ED57}" type="presOf" srcId="{BEC3108B-2672-4B34-B146-53944F156875}" destId="{DB5C7947-F5F1-4688-AE30-95E1BDB0832B}" srcOrd="0" destOrd="3" presId="urn:microsoft.com/office/officeart/2005/8/layout/vList6"/>
    <dgm:cxn modelId="{07F9C1F3-957A-41CA-BDF8-9CBCEE497C2C}" srcId="{D58FACFE-0678-4B54-983F-84A174C9B149}" destId="{2BE8C482-F0C7-4797-9866-0F297FC259A8}" srcOrd="0" destOrd="0" parTransId="{225FE74C-C608-4295-B7FC-3779285A10D6}" sibTransId="{5517C50D-5D74-4DC9-B908-F20EC945C308}"/>
    <dgm:cxn modelId="{48205A77-4E44-4C34-B84C-A38B8F2839E2}" type="presOf" srcId="{D58FACFE-0678-4B54-983F-84A174C9B149}" destId="{AB61DE03-ED2A-428B-B6E5-FE46790A4447}" srcOrd="0" destOrd="0" presId="urn:microsoft.com/office/officeart/2005/8/layout/vList6"/>
    <dgm:cxn modelId="{F7289703-ED8E-4EC2-8CDE-47B7CC1CDD89}" srcId="{2BE8C482-F0C7-4797-9866-0F297FC259A8}" destId="{F75E2F7C-6CC2-4F47-BC7C-574E459809E6}" srcOrd="0" destOrd="0" parTransId="{7ECC7B74-549B-4155-8B31-FBBFE9356224}" sibTransId="{CA3E28D3-5143-46DD-8E23-CE0B68C9D31A}"/>
    <dgm:cxn modelId="{B81C1BDC-FEA6-4588-BEDB-3B315E8C8103}" type="presOf" srcId="{F75E2F7C-6CC2-4F47-BC7C-574E459809E6}" destId="{DB5C7947-F5F1-4688-AE30-95E1BDB0832B}" srcOrd="0" destOrd="0" presId="urn:microsoft.com/office/officeart/2005/8/layout/vList6"/>
    <dgm:cxn modelId="{E8704DCF-9752-43CC-8847-FAB7799C42DF}" type="presParOf" srcId="{AB61DE03-ED2A-428B-B6E5-FE46790A4447}" destId="{E61093F4-357F-42D6-8940-47968E7FDFF0}" srcOrd="0" destOrd="0" presId="urn:microsoft.com/office/officeart/2005/8/layout/vList6"/>
    <dgm:cxn modelId="{C7F7C33E-1CF9-48E5-99D7-8C259A74AA36}" type="presParOf" srcId="{E61093F4-357F-42D6-8940-47968E7FDFF0}" destId="{E831B445-EC2A-4873-979E-5C4771B523E2}" srcOrd="0" destOrd="0" presId="urn:microsoft.com/office/officeart/2005/8/layout/vList6"/>
    <dgm:cxn modelId="{83A92498-77E0-42C1-A703-B1412DD3DADD}" type="presParOf" srcId="{E61093F4-357F-42D6-8940-47968E7FDFF0}" destId="{DB5C7947-F5F1-4688-AE30-95E1BDB0832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05197F6-E40F-4ED1-99EF-1F9C44E8AE9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BD323-B450-4EEA-9052-36118301F71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600" b="1" dirty="0" smtClean="0"/>
            <a:t>In a public space on campus</a:t>
          </a:r>
          <a:endParaRPr lang="en-US" sz="2600" b="1" dirty="0"/>
        </a:p>
      </dgm:t>
    </dgm:pt>
    <dgm:pt modelId="{C1B0138E-075F-45C7-AAC3-D4C6638F32C4}" type="parTrans" cxnId="{2F54FFD3-3331-4E40-8BFE-099A8EB42D50}">
      <dgm:prSet/>
      <dgm:spPr/>
      <dgm:t>
        <a:bodyPr/>
        <a:lstStyle/>
        <a:p>
          <a:endParaRPr lang="en-US"/>
        </a:p>
      </dgm:t>
    </dgm:pt>
    <dgm:pt modelId="{7BBD5B62-7173-48D6-B5C7-3825857FD745}" type="sibTrans" cxnId="{2F54FFD3-3331-4E40-8BFE-099A8EB42D50}">
      <dgm:prSet/>
      <dgm:spPr/>
      <dgm:t>
        <a:bodyPr/>
        <a:lstStyle/>
        <a:p>
          <a:endParaRPr lang="en-US"/>
        </a:p>
      </dgm:t>
    </dgm:pt>
    <dgm:pt modelId="{FFBA368A-89DD-40BB-B39A-31E1E08A730D}">
      <dgm:prSet phldrT="[Text]"/>
      <dgm:spPr/>
      <dgm:t>
        <a:bodyPr/>
        <a:lstStyle/>
        <a:p>
          <a:r>
            <a:rPr lang="en-US" dirty="0" smtClean="0"/>
            <a:t>34%</a:t>
          </a:r>
          <a:endParaRPr lang="en-US" dirty="0"/>
        </a:p>
      </dgm:t>
    </dgm:pt>
    <dgm:pt modelId="{02551F16-FDF9-4343-B315-E7FD5A00E36A}" type="parTrans" cxnId="{133EAE74-30E7-4CD3-BBB8-FFEE3CC3EB28}">
      <dgm:prSet/>
      <dgm:spPr/>
      <dgm:t>
        <a:bodyPr/>
        <a:lstStyle/>
        <a:p>
          <a:endParaRPr lang="en-US"/>
        </a:p>
      </dgm:t>
    </dgm:pt>
    <dgm:pt modelId="{CF06F87B-6EC4-4ED3-8427-078618D8B6C2}" type="sibTrans" cxnId="{133EAE74-30E7-4CD3-BBB8-FFEE3CC3EB28}">
      <dgm:prSet/>
      <dgm:spPr/>
      <dgm:t>
        <a:bodyPr/>
        <a:lstStyle/>
        <a:p>
          <a:endParaRPr lang="en-US"/>
        </a:p>
      </dgm:t>
    </dgm:pt>
    <dgm:pt modelId="{4C081C90-2DF1-4343-A91A-79D7044A013F}">
      <dgm:prSet phldrT="[Text]"/>
      <dgm:spPr/>
      <dgm:t>
        <a:bodyPr/>
        <a:lstStyle/>
        <a:p>
          <a:r>
            <a:rPr lang="en-US" dirty="0" smtClean="0"/>
            <a:t>n = 455 </a:t>
          </a:r>
          <a:endParaRPr lang="en-US" dirty="0"/>
        </a:p>
      </dgm:t>
    </dgm:pt>
    <dgm:pt modelId="{C575C9D6-7D79-422C-A7A4-2F5F292E0C83}" type="parTrans" cxnId="{79895625-3C85-4301-94B0-765C037FE9F7}">
      <dgm:prSet/>
      <dgm:spPr/>
      <dgm:t>
        <a:bodyPr/>
        <a:lstStyle/>
        <a:p>
          <a:endParaRPr lang="en-US"/>
        </a:p>
      </dgm:t>
    </dgm:pt>
    <dgm:pt modelId="{70057959-5D93-42E2-9EB5-DD4A72CE6875}" type="sibTrans" cxnId="{79895625-3C85-4301-94B0-765C037FE9F7}">
      <dgm:prSet/>
      <dgm:spPr/>
      <dgm:t>
        <a:bodyPr/>
        <a:lstStyle/>
        <a:p>
          <a:endParaRPr lang="en-US"/>
        </a:p>
      </dgm:t>
    </dgm:pt>
    <dgm:pt modelId="{49BA54BC-8C6E-4693-966A-EC22DF068A7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600" b="1" dirty="0" smtClean="0"/>
            <a:t>In a Class</a:t>
          </a:r>
          <a:endParaRPr lang="en-US" sz="2600" b="1" dirty="0"/>
        </a:p>
      </dgm:t>
    </dgm:pt>
    <dgm:pt modelId="{5AC82BA3-3937-4E81-A500-CC33D586D34F}" type="parTrans" cxnId="{2CB95D33-677A-44E2-AECE-514AB4D39F3D}">
      <dgm:prSet/>
      <dgm:spPr/>
      <dgm:t>
        <a:bodyPr/>
        <a:lstStyle/>
        <a:p>
          <a:endParaRPr lang="en-US"/>
        </a:p>
      </dgm:t>
    </dgm:pt>
    <dgm:pt modelId="{4D423D97-5F24-4C84-A359-9A696987316E}" type="sibTrans" cxnId="{2CB95D33-677A-44E2-AECE-514AB4D39F3D}">
      <dgm:prSet/>
      <dgm:spPr/>
      <dgm:t>
        <a:bodyPr/>
        <a:lstStyle/>
        <a:p>
          <a:endParaRPr lang="en-US"/>
        </a:p>
      </dgm:t>
    </dgm:pt>
    <dgm:pt modelId="{3665D590-FAD6-4ABC-96E2-8FC782D1C39E}">
      <dgm:prSet phldrT="[Text]"/>
      <dgm:spPr/>
      <dgm:t>
        <a:bodyPr/>
        <a:lstStyle/>
        <a:p>
          <a:r>
            <a:rPr lang="en-US" dirty="0" smtClean="0"/>
            <a:t>31%</a:t>
          </a:r>
          <a:endParaRPr lang="en-US" dirty="0"/>
        </a:p>
      </dgm:t>
    </dgm:pt>
    <dgm:pt modelId="{1E0FD709-0C64-4FEA-8B12-66F64C771A89}" type="parTrans" cxnId="{B37418DF-A011-4909-9EF9-3F9FE97B07C9}">
      <dgm:prSet/>
      <dgm:spPr/>
      <dgm:t>
        <a:bodyPr/>
        <a:lstStyle/>
        <a:p>
          <a:endParaRPr lang="en-US"/>
        </a:p>
      </dgm:t>
    </dgm:pt>
    <dgm:pt modelId="{A584BD6B-2F59-48D2-9CCF-80D921F6350E}" type="sibTrans" cxnId="{B37418DF-A011-4909-9EF9-3F9FE97B07C9}">
      <dgm:prSet/>
      <dgm:spPr/>
      <dgm:t>
        <a:bodyPr/>
        <a:lstStyle/>
        <a:p>
          <a:endParaRPr lang="en-US"/>
        </a:p>
      </dgm:t>
    </dgm:pt>
    <dgm:pt modelId="{1BEBA6B9-2200-4026-9A04-781CDB54E50A}">
      <dgm:prSet phldrT="[Text]"/>
      <dgm:spPr/>
      <dgm:t>
        <a:bodyPr/>
        <a:lstStyle/>
        <a:p>
          <a:r>
            <a:rPr lang="en-US" dirty="0" smtClean="0"/>
            <a:t>n = 418</a:t>
          </a:r>
          <a:endParaRPr lang="en-US" dirty="0"/>
        </a:p>
      </dgm:t>
    </dgm:pt>
    <dgm:pt modelId="{84B74407-0D7D-4045-BAA8-3DF32D822265}" type="parTrans" cxnId="{ADD25F10-925E-4CDE-ABA3-D6B7C3F5555E}">
      <dgm:prSet/>
      <dgm:spPr/>
      <dgm:t>
        <a:bodyPr/>
        <a:lstStyle/>
        <a:p>
          <a:endParaRPr lang="en-US"/>
        </a:p>
      </dgm:t>
    </dgm:pt>
    <dgm:pt modelId="{AAF7261A-8714-45E0-827F-ACE215170738}" type="sibTrans" cxnId="{ADD25F10-925E-4CDE-ABA3-D6B7C3F5555E}">
      <dgm:prSet/>
      <dgm:spPr/>
      <dgm:t>
        <a:bodyPr/>
        <a:lstStyle/>
        <a:p>
          <a:endParaRPr lang="en-US"/>
        </a:p>
      </dgm:t>
    </dgm:pt>
    <dgm:pt modelId="{E0572E47-14EA-4E34-9943-1A1BEF8DB9AA}">
      <dgm:prSet phldrT="[Text]" custT="1"/>
      <dgm:spPr>
        <a:solidFill>
          <a:srgbClr val="FF3300"/>
        </a:solidFill>
      </dgm:spPr>
      <dgm:t>
        <a:bodyPr/>
        <a:lstStyle/>
        <a:p>
          <a:r>
            <a:rPr lang="en-US" sz="2600" b="1" dirty="0" smtClean="0"/>
            <a:t>In a meeting with a group of people</a:t>
          </a:r>
          <a:endParaRPr lang="en-US" sz="2600" b="1" dirty="0"/>
        </a:p>
      </dgm:t>
    </dgm:pt>
    <dgm:pt modelId="{60D5874F-AE05-4304-A481-89AE8E5F8FB9}" type="parTrans" cxnId="{F3E0B2EE-B52E-438D-BE67-B10D37EF24C7}">
      <dgm:prSet/>
      <dgm:spPr/>
      <dgm:t>
        <a:bodyPr/>
        <a:lstStyle/>
        <a:p>
          <a:endParaRPr lang="en-US"/>
        </a:p>
      </dgm:t>
    </dgm:pt>
    <dgm:pt modelId="{B91BF5F2-AAFE-41D4-A8E3-B296906113AB}" type="sibTrans" cxnId="{F3E0B2EE-B52E-438D-BE67-B10D37EF24C7}">
      <dgm:prSet/>
      <dgm:spPr/>
      <dgm:t>
        <a:bodyPr/>
        <a:lstStyle/>
        <a:p>
          <a:endParaRPr lang="en-US"/>
        </a:p>
      </dgm:t>
    </dgm:pt>
    <dgm:pt modelId="{D187D73E-4E18-4B5B-911D-2FFB6C9863D9}">
      <dgm:prSet phldrT="[Text]"/>
      <dgm:spPr/>
      <dgm:t>
        <a:bodyPr/>
        <a:lstStyle/>
        <a:p>
          <a:r>
            <a:rPr lang="en-US" dirty="0" smtClean="0"/>
            <a:t>16%</a:t>
          </a:r>
          <a:endParaRPr lang="en-US" dirty="0"/>
        </a:p>
      </dgm:t>
    </dgm:pt>
    <dgm:pt modelId="{A32CE157-8E17-4087-BCC2-914AA91A91EE}" type="parTrans" cxnId="{31DC482F-7717-4E64-AD36-5C953DA0F3D2}">
      <dgm:prSet/>
      <dgm:spPr/>
      <dgm:t>
        <a:bodyPr/>
        <a:lstStyle/>
        <a:p>
          <a:endParaRPr lang="en-US"/>
        </a:p>
      </dgm:t>
    </dgm:pt>
    <dgm:pt modelId="{7357EC4B-5B41-41FB-BBC9-E9A85DCCEE1A}" type="sibTrans" cxnId="{31DC482F-7717-4E64-AD36-5C953DA0F3D2}">
      <dgm:prSet/>
      <dgm:spPr/>
      <dgm:t>
        <a:bodyPr/>
        <a:lstStyle/>
        <a:p>
          <a:endParaRPr lang="en-US"/>
        </a:p>
      </dgm:t>
    </dgm:pt>
    <dgm:pt modelId="{84D33E67-9B9C-47D7-8D96-3225F6AFF813}">
      <dgm:prSet phldrT="[Text]"/>
      <dgm:spPr/>
      <dgm:t>
        <a:bodyPr/>
        <a:lstStyle/>
        <a:p>
          <a:r>
            <a:rPr lang="en-US" dirty="0" smtClean="0"/>
            <a:t>n = 218</a:t>
          </a:r>
          <a:endParaRPr lang="en-US" dirty="0"/>
        </a:p>
      </dgm:t>
    </dgm:pt>
    <dgm:pt modelId="{248D1671-45DE-45CB-8AA9-478DD1DC2217}" type="parTrans" cxnId="{35D78F9D-50C2-4F26-AF2B-66905F33D594}">
      <dgm:prSet/>
      <dgm:spPr/>
      <dgm:t>
        <a:bodyPr/>
        <a:lstStyle/>
        <a:p>
          <a:endParaRPr lang="en-US"/>
        </a:p>
      </dgm:t>
    </dgm:pt>
    <dgm:pt modelId="{E69B89EB-60CE-4891-A3DD-A4984C00CAFB}" type="sibTrans" cxnId="{35D78F9D-50C2-4F26-AF2B-66905F33D594}">
      <dgm:prSet/>
      <dgm:spPr/>
      <dgm:t>
        <a:bodyPr/>
        <a:lstStyle/>
        <a:p>
          <a:endParaRPr lang="en-US"/>
        </a:p>
      </dgm:t>
    </dgm:pt>
    <dgm:pt modelId="{43B04565-3087-49E5-90FB-4C70C1AFE69B}" type="pres">
      <dgm:prSet presAssocID="{405197F6-E40F-4ED1-99EF-1F9C44E8AE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166648-D1F2-43C5-A51F-8BDC8FA27C34}" type="pres">
      <dgm:prSet presAssocID="{E0572E47-14EA-4E34-9943-1A1BEF8DB9AA}" presName="boxAndChildren" presStyleCnt="0"/>
      <dgm:spPr/>
    </dgm:pt>
    <dgm:pt modelId="{91F0AF7A-B523-437F-8834-E678BC7A2222}" type="pres">
      <dgm:prSet presAssocID="{E0572E47-14EA-4E34-9943-1A1BEF8DB9AA}" presName="parentTextBox" presStyleLbl="node1" presStyleIdx="0" presStyleCnt="3"/>
      <dgm:spPr/>
      <dgm:t>
        <a:bodyPr/>
        <a:lstStyle/>
        <a:p>
          <a:endParaRPr lang="en-US"/>
        </a:p>
      </dgm:t>
    </dgm:pt>
    <dgm:pt modelId="{85186BA4-17FA-4EB8-BAE3-D284E3690524}" type="pres">
      <dgm:prSet presAssocID="{E0572E47-14EA-4E34-9943-1A1BEF8DB9AA}" presName="entireBox" presStyleLbl="node1" presStyleIdx="0" presStyleCnt="3" custScaleY="100000"/>
      <dgm:spPr/>
      <dgm:t>
        <a:bodyPr/>
        <a:lstStyle/>
        <a:p>
          <a:endParaRPr lang="en-US"/>
        </a:p>
      </dgm:t>
    </dgm:pt>
    <dgm:pt modelId="{10F98A13-5444-4E40-A2C2-A591780B0C95}" type="pres">
      <dgm:prSet presAssocID="{E0572E47-14EA-4E34-9943-1A1BEF8DB9AA}" presName="descendantBox" presStyleCnt="0"/>
      <dgm:spPr/>
    </dgm:pt>
    <dgm:pt modelId="{6CB269F0-55CB-40C6-B826-269722C7C2C7}" type="pres">
      <dgm:prSet presAssocID="{D187D73E-4E18-4B5B-911D-2FFB6C9863D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1DACA-E220-4257-AE88-BBFAED8F018E}" type="pres">
      <dgm:prSet presAssocID="{84D33E67-9B9C-47D7-8D96-3225F6AFF813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F752B-1A55-4B9A-9DEA-5E9D6BF55A21}" type="pres">
      <dgm:prSet presAssocID="{4D423D97-5F24-4C84-A359-9A696987316E}" presName="sp" presStyleCnt="0"/>
      <dgm:spPr/>
    </dgm:pt>
    <dgm:pt modelId="{1AB0D41B-E849-4FD4-B524-107B887350AE}" type="pres">
      <dgm:prSet presAssocID="{49BA54BC-8C6E-4693-966A-EC22DF068A74}" presName="arrowAndChildren" presStyleCnt="0"/>
      <dgm:spPr/>
    </dgm:pt>
    <dgm:pt modelId="{62C96860-D2A2-48B8-9A77-5060ED5F2096}" type="pres">
      <dgm:prSet presAssocID="{49BA54BC-8C6E-4693-966A-EC22DF068A7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67EDFB0-C38D-4706-9369-4D16DB6A6BDD}" type="pres">
      <dgm:prSet presAssocID="{49BA54BC-8C6E-4693-966A-EC22DF068A74}" presName="arrow" presStyleLbl="node1" presStyleIdx="1" presStyleCnt="3"/>
      <dgm:spPr/>
      <dgm:t>
        <a:bodyPr/>
        <a:lstStyle/>
        <a:p>
          <a:endParaRPr lang="en-US"/>
        </a:p>
      </dgm:t>
    </dgm:pt>
    <dgm:pt modelId="{5EECA42C-5C07-4703-BE4C-D29C4D6E0460}" type="pres">
      <dgm:prSet presAssocID="{49BA54BC-8C6E-4693-966A-EC22DF068A74}" presName="descendantArrow" presStyleCnt="0"/>
      <dgm:spPr/>
    </dgm:pt>
    <dgm:pt modelId="{16A3D120-F3FB-46C0-B367-2CD48DDCDABA}" type="pres">
      <dgm:prSet presAssocID="{3665D590-FAD6-4ABC-96E2-8FC782D1C39E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44675-D595-4BB2-A952-5378CBF786F0}" type="pres">
      <dgm:prSet presAssocID="{1BEBA6B9-2200-4026-9A04-781CDB54E50A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A9935-1144-476F-A39B-BB4DCEFC023A}" type="pres">
      <dgm:prSet presAssocID="{7BBD5B62-7173-48D6-B5C7-3825857FD745}" presName="sp" presStyleCnt="0"/>
      <dgm:spPr/>
    </dgm:pt>
    <dgm:pt modelId="{C8A95D2C-6C0C-4541-BD1F-B3E158536A07}" type="pres">
      <dgm:prSet presAssocID="{BDABD323-B450-4EEA-9052-36118301F71E}" presName="arrowAndChildren" presStyleCnt="0"/>
      <dgm:spPr/>
    </dgm:pt>
    <dgm:pt modelId="{CA1CBF35-CF7D-440D-93D7-6312151D91C1}" type="pres">
      <dgm:prSet presAssocID="{BDABD323-B450-4EEA-9052-36118301F71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077D897-F786-4E63-8649-AA41CDB4B7FF}" type="pres">
      <dgm:prSet presAssocID="{BDABD323-B450-4EEA-9052-36118301F71E}" presName="arrow" presStyleLbl="node1" presStyleIdx="2" presStyleCnt="3"/>
      <dgm:spPr/>
      <dgm:t>
        <a:bodyPr/>
        <a:lstStyle/>
        <a:p>
          <a:endParaRPr lang="en-US"/>
        </a:p>
      </dgm:t>
    </dgm:pt>
    <dgm:pt modelId="{4562A7DA-FBD7-47B5-975B-5B015D176B7D}" type="pres">
      <dgm:prSet presAssocID="{BDABD323-B450-4EEA-9052-36118301F71E}" presName="descendantArrow" presStyleCnt="0"/>
      <dgm:spPr/>
    </dgm:pt>
    <dgm:pt modelId="{883EFF1B-DA46-4EE1-B12E-11CD69D77977}" type="pres">
      <dgm:prSet presAssocID="{FFBA368A-89DD-40BB-B39A-31E1E08A730D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47BFE-7604-4D72-9C66-0CCF0B55D136}" type="pres">
      <dgm:prSet presAssocID="{4C081C90-2DF1-4343-A91A-79D7044A013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0B2EE-B52E-438D-BE67-B10D37EF24C7}" srcId="{405197F6-E40F-4ED1-99EF-1F9C44E8AE97}" destId="{E0572E47-14EA-4E34-9943-1A1BEF8DB9AA}" srcOrd="2" destOrd="0" parTransId="{60D5874F-AE05-4304-A481-89AE8E5F8FB9}" sibTransId="{B91BF5F2-AAFE-41D4-A8E3-B296906113AB}"/>
    <dgm:cxn modelId="{133EAE74-30E7-4CD3-BBB8-FFEE3CC3EB28}" srcId="{BDABD323-B450-4EEA-9052-36118301F71E}" destId="{FFBA368A-89DD-40BB-B39A-31E1E08A730D}" srcOrd="0" destOrd="0" parTransId="{02551F16-FDF9-4343-B315-E7FD5A00E36A}" sibTransId="{CF06F87B-6EC4-4ED3-8427-078618D8B6C2}"/>
    <dgm:cxn modelId="{35D78F9D-50C2-4F26-AF2B-66905F33D594}" srcId="{E0572E47-14EA-4E34-9943-1A1BEF8DB9AA}" destId="{84D33E67-9B9C-47D7-8D96-3225F6AFF813}" srcOrd="1" destOrd="0" parTransId="{248D1671-45DE-45CB-8AA9-478DD1DC2217}" sibTransId="{E69B89EB-60CE-4891-A3DD-A4984C00CAFB}"/>
    <dgm:cxn modelId="{79895625-3C85-4301-94B0-765C037FE9F7}" srcId="{BDABD323-B450-4EEA-9052-36118301F71E}" destId="{4C081C90-2DF1-4343-A91A-79D7044A013F}" srcOrd="1" destOrd="0" parTransId="{C575C9D6-7D79-422C-A7A4-2F5F292E0C83}" sibTransId="{70057959-5D93-42E2-9EB5-DD4A72CE6875}"/>
    <dgm:cxn modelId="{D571DB84-2315-472C-871F-7BFB42448141}" type="presOf" srcId="{E0572E47-14EA-4E34-9943-1A1BEF8DB9AA}" destId="{91F0AF7A-B523-437F-8834-E678BC7A2222}" srcOrd="0" destOrd="0" presId="urn:microsoft.com/office/officeart/2005/8/layout/process4"/>
    <dgm:cxn modelId="{8F237099-51DD-4F5A-BA80-CCE6EEA3ADE8}" type="presOf" srcId="{FFBA368A-89DD-40BB-B39A-31E1E08A730D}" destId="{883EFF1B-DA46-4EE1-B12E-11CD69D77977}" srcOrd="0" destOrd="0" presId="urn:microsoft.com/office/officeart/2005/8/layout/process4"/>
    <dgm:cxn modelId="{59FDF218-A40F-406C-A764-B6F7B502C731}" type="presOf" srcId="{84D33E67-9B9C-47D7-8D96-3225F6AFF813}" destId="{A841DACA-E220-4257-AE88-BBFAED8F018E}" srcOrd="0" destOrd="0" presId="urn:microsoft.com/office/officeart/2005/8/layout/process4"/>
    <dgm:cxn modelId="{ABE8E7D0-04D1-41AD-B416-E1CE734DA1A8}" type="presOf" srcId="{49BA54BC-8C6E-4693-966A-EC22DF068A74}" destId="{62C96860-D2A2-48B8-9A77-5060ED5F2096}" srcOrd="0" destOrd="0" presId="urn:microsoft.com/office/officeart/2005/8/layout/process4"/>
    <dgm:cxn modelId="{2F54FFD3-3331-4E40-8BFE-099A8EB42D50}" srcId="{405197F6-E40F-4ED1-99EF-1F9C44E8AE97}" destId="{BDABD323-B450-4EEA-9052-36118301F71E}" srcOrd="0" destOrd="0" parTransId="{C1B0138E-075F-45C7-AAC3-D4C6638F32C4}" sibTransId="{7BBD5B62-7173-48D6-B5C7-3825857FD745}"/>
    <dgm:cxn modelId="{7A9F1B2F-7500-4F10-82A1-459C4B26B665}" type="presOf" srcId="{E0572E47-14EA-4E34-9943-1A1BEF8DB9AA}" destId="{85186BA4-17FA-4EB8-BAE3-D284E3690524}" srcOrd="1" destOrd="0" presId="urn:microsoft.com/office/officeart/2005/8/layout/process4"/>
    <dgm:cxn modelId="{DD62ADD5-E6A7-435F-975E-CAF405777FFC}" type="presOf" srcId="{1BEBA6B9-2200-4026-9A04-781CDB54E50A}" destId="{DBF44675-D595-4BB2-A952-5378CBF786F0}" srcOrd="0" destOrd="0" presId="urn:microsoft.com/office/officeart/2005/8/layout/process4"/>
    <dgm:cxn modelId="{95F91A23-E5B0-409D-A377-CB7E184D80F1}" type="presOf" srcId="{405197F6-E40F-4ED1-99EF-1F9C44E8AE97}" destId="{43B04565-3087-49E5-90FB-4C70C1AFE69B}" srcOrd="0" destOrd="0" presId="urn:microsoft.com/office/officeart/2005/8/layout/process4"/>
    <dgm:cxn modelId="{31DC482F-7717-4E64-AD36-5C953DA0F3D2}" srcId="{E0572E47-14EA-4E34-9943-1A1BEF8DB9AA}" destId="{D187D73E-4E18-4B5B-911D-2FFB6C9863D9}" srcOrd="0" destOrd="0" parTransId="{A32CE157-8E17-4087-BCC2-914AA91A91EE}" sibTransId="{7357EC4B-5B41-41FB-BBC9-E9A85DCCEE1A}"/>
    <dgm:cxn modelId="{3F0CD691-45F5-4953-A26E-36EB7676983D}" type="presOf" srcId="{49BA54BC-8C6E-4693-966A-EC22DF068A74}" destId="{E67EDFB0-C38D-4706-9369-4D16DB6A6BDD}" srcOrd="1" destOrd="0" presId="urn:microsoft.com/office/officeart/2005/8/layout/process4"/>
    <dgm:cxn modelId="{B1B8FFCD-EE9A-45D5-BCA6-85044E825C70}" type="presOf" srcId="{BDABD323-B450-4EEA-9052-36118301F71E}" destId="{5077D897-F786-4E63-8649-AA41CDB4B7FF}" srcOrd="1" destOrd="0" presId="urn:microsoft.com/office/officeart/2005/8/layout/process4"/>
    <dgm:cxn modelId="{B37418DF-A011-4909-9EF9-3F9FE97B07C9}" srcId="{49BA54BC-8C6E-4693-966A-EC22DF068A74}" destId="{3665D590-FAD6-4ABC-96E2-8FC782D1C39E}" srcOrd="0" destOrd="0" parTransId="{1E0FD709-0C64-4FEA-8B12-66F64C771A89}" sibTransId="{A584BD6B-2F59-48D2-9CCF-80D921F6350E}"/>
    <dgm:cxn modelId="{2CB95D33-677A-44E2-AECE-514AB4D39F3D}" srcId="{405197F6-E40F-4ED1-99EF-1F9C44E8AE97}" destId="{49BA54BC-8C6E-4693-966A-EC22DF068A74}" srcOrd="1" destOrd="0" parTransId="{5AC82BA3-3937-4E81-A500-CC33D586D34F}" sibTransId="{4D423D97-5F24-4C84-A359-9A696987316E}"/>
    <dgm:cxn modelId="{0A3C2036-DD49-49CA-A234-3C1178979767}" type="presOf" srcId="{4C081C90-2DF1-4343-A91A-79D7044A013F}" destId="{A0647BFE-7604-4D72-9C66-0CCF0B55D136}" srcOrd="0" destOrd="0" presId="urn:microsoft.com/office/officeart/2005/8/layout/process4"/>
    <dgm:cxn modelId="{FA3AE952-5200-4F92-A37C-1C7C92EEAA60}" type="presOf" srcId="{3665D590-FAD6-4ABC-96E2-8FC782D1C39E}" destId="{16A3D120-F3FB-46C0-B367-2CD48DDCDABA}" srcOrd="0" destOrd="0" presId="urn:microsoft.com/office/officeart/2005/8/layout/process4"/>
    <dgm:cxn modelId="{F6E1B613-9E0B-4491-8087-FBDF3C813EDB}" type="presOf" srcId="{BDABD323-B450-4EEA-9052-36118301F71E}" destId="{CA1CBF35-CF7D-440D-93D7-6312151D91C1}" srcOrd="0" destOrd="0" presId="urn:microsoft.com/office/officeart/2005/8/layout/process4"/>
    <dgm:cxn modelId="{14534CDB-A6D5-4D46-8167-B7726F7C69DA}" type="presOf" srcId="{D187D73E-4E18-4B5B-911D-2FFB6C9863D9}" destId="{6CB269F0-55CB-40C6-B826-269722C7C2C7}" srcOrd="0" destOrd="0" presId="urn:microsoft.com/office/officeart/2005/8/layout/process4"/>
    <dgm:cxn modelId="{ADD25F10-925E-4CDE-ABA3-D6B7C3F5555E}" srcId="{49BA54BC-8C6E-4693-966A-EC22DF068A74}" destId="{1BEBA6B9-2200-4026-9A04-781CDB54E50A}" srcOrd="1" destOrd="0" parTransId="{84B74407-0D7D-4045-BAA8-3DF32D822265}" sibTransId="{AAF7261A-8714-45E0-827F-ACE215170738}"/>
    <dgm:cxn modelId="{5C4EA797-206D-440E-834F-C1D6474793D3}" type="presParOf" srcId="{43B04565-3087-49E5-90FB-4C70C1AFE69B}" destId="{8E166648-D1F2-43C5-A51F-8BDC8FA27C34}" srcOrd="0" destOrd="0" presId="urn:microsoft.com/office/officeart/2005/8/layout/process4"/>
    <dgm:cxn modelId="{E7B5E096-7015-4799-A789-DA8F53A508F9}" type="presParOf" srcId="{8E166648-D1F2-43C5-A51F-8BDC8FA27C34}" destId="{91F0AF7A-B523-437F-8834-E678BC7A2222}" srcOrd="0" destOrd="0" presId="urn:microsoft.com/office/officeart/2005/8/layout/process4"/>
    <dgm:cxn modelId="{FF11A5E2-5507-410C-A363-0764B8489327}" type="presParOf" srcId="{8E166648-D1F2-43C5-A51F-8BDC8FA27C34}" destId="{85186BA4-17FA-4EB8-BAE3-D284E3690524}" srcOrd="1" destOrd="0" presId="urn:microsoft.com/office/officeart/2005/8/layout/process4"/>
    <dgm:cxn modelId="{18774C86-FAA3-4AAF-8F21-CBF074042941}" type="presParOf" srcId="{8E166648-D1F2-43C5-A51F-8BDC8FA27C34}" destId="{10F98A13-5444-4E40-A2C2-A591780B0C95}" srcOrd="2" destOrd="0" presId="urn:microsoft.com/office/officeart/2005/8/layout/process4"/>
    <dgm:cxn modelId="{6BE486E4-B221-4693-884C-F12F8B57ECA9}" type="presParOf" srcId="{10F98A13-5444-4E40-A2C2-A591780B0C95}" destId="{6CB269F0-55CB-40C6-B826-269722C7C2C7}" srcOrd="0" destOrd="0" presId="urn:microsoft.com/office/officeart/2005/8/layout/process4"/>
    <dgm:cxn modelId="{0F8966C9-0689-40D6-8858-9BBF18FB4033}" type="presParOf" srcId="{10F98A13-5444-4E40-A2C2-A591780B0C95}" destId="{A841DACA-E220-4257-AE88-BBFAED8F018E}" srcOrd="1" destOrd="0" presId="urn:microsoft.com/office/officeart/2005/8/layout/process4"/>
    <dgm:cxn modelId="{15196849-982F-4F03-9E28-7A717C2C343D}" type="presParOf" srcId="{43B04565-3087-49E5-90FB-4C70C1AFE69B}" destId="{B6AF752B-1A55-4B9A-9DEA-5E9D6BF55A21}" srcOrd="1" destOrd="0" presId="urn:microsoft.com/office/officeart/2005/8/layout/process4"/>
    <dgm:cxn modelId="{222B3733-7FAF-4FD3-BC0B-3C9ADEE04A40}" type="presParOf" srcId="{43B04565-3087-49E5-90FB-4C70C1AFE69B}" destId="{1AB0D41B-E849-4FD4-B524-107B887350AE}" srcOrd="2" destOrd="0" presId="urn:microsoft.com/office/officeart/2005/8/layout/process4"/>
    <dgm:cxn modelId="{C9C79D01-2D71-45BF-A007-C9C0179B860D}" type="presParOf" srcId="{1AB0D41B-E849-4FD4-B524-107B887350AE}" destId="{62C96860-D2A2-48B8-9A77-5060ED5F2096}" srcOrd="0" destOrd="0" presId="urn:microsoft.com/office/officeart/2005/8/layout/process4"/>
    <dgm:cxn modelId="{B4363979-58A4-4FD8-8DDA-E8DD46B90291}" type="presParOf" srcId="{1AB0D41B-E849-4FD4-B524-107B887350AE}" destId="{E67EDFB0-C38D-4706-9369-4D16DB6A6BDD}" srcOrd="1" destOrd="0" presId="urn:microsoft.com/office/officeart/2005/8/layout/process4"/>
    <dgm:cxn modelId="{4D8732C3-40AE-441A-A767-4ABC74CB0E5B}" type="presParOf" srcId="{1AB0D41B-E849-4FD4-B524-107B887350AE}" destId="{5EECA42C-5C07-4703-BE4C-D29C4D6E0460}" srcOrd="2" destOrd="0" presId="urn:microsoft.com/office/officeart/2005/8/layout/process4"/>
    <dgm:cxn modelId="{8504B937-B12C-435C-908A-BBBA124C7E18}" type="presParOf" srcId="{5EECA42C-5C07-4703-BE4C-D29C4D6E0460}" destId="{16A3D120-F3FB-46C0-B367-2CD48DDCDABA}" srcOrd="0" destOrd="0" presId="urn:microsoft.com/office/officeart/2005/8/layout/process4"/>
    <dgm:cxn modelId="{937599CF-062C-42B3-848A-823F7364A867}" type="presParOf" srcId="{5EECA42C-5C07-4703-BE4C-D29C4D6E0460}" destId="{DBF44675-D595-4BB2-A952-5378CBF786F0}" srcOrd="1" destOrd="0" presId="urn:microsoft.com/office/officeart/2005/8/layout/process4"/>
    <dgm:cxn modelId="{2A1BB43D-40A5-48A7-9317-F9C87A2C1A1A}" type="presParOf" srcId="{43B04565-3087-49E5-90FB-4C70C1AFE69B}" destId="{0BBA9935-1144-476F-A39B-BB4DCEFC023A}" srcOrd="3" destOrd="0" presId="urn:microsoft.com/office/officeart/2005/8/layout/process4"/>
    <dgm:cxn modelId="{53ABB2B1-9535-4CB9-8F49-A030223CD7FE}" type="presParOf" srcId="{43B04565-3087-49E5-90FB-4C70C1AFE69B}" destId="{C8A95D2C-6C0C-4541-BD1F-B3E158536A07}" srcOrd="4" destOrd="0" presId="urn:microsoft.com/office/officeart/2005/8/layout/process4"/>
    <dgm:cxn modelId="{34923C93-A519-4291-836C-CAC14169B221}" type="presParOf" srcId="{C8A95D2C-6C0C-4541-BD1F-B3E158536A07}" destId="{CA1CBF35-CF7D-440D-93D7-6312151D91C1}" srcOrd="0" destOrd="0" presId="urn:microsoft.com/office/officeart/2005/8/layout/process4"/>
    <dgm:cxn modelId="{FA2F97B5-4B5C-413E-8A6B-09B6B54046EE}" type="presParOf" srcId="{C8A95D2C-6C0C-4541-BD1F-B3E158536A07}" destId="{5077D897-F786-4E63-8649-AA41CDB4B7FF}" srcOrd="1" destOrd="0" presId="urn:microsoft.com/office/officeart/2005/8/layout/process4"/>
    <dgm:cxn modelId="{EB7D5020-6C55-446B-A22A-1DBE918E53C3}" type="presParOf" srcId="{C8A95D2C-6C0C-4541-BD1F-B3E158536A07}" destId="{4562A7DA-FBD7-47B5-975B-5B015D176B7D}" srcOrd="2" destOrd="0" presId="urn:microsoft.com/office/officeart/2005/8/layout/process4"/>
    <dgm:cxn modelId="{5AB4F962-8B3D-4100-BA87-AED2CFFC9FFC}" type="presParOf" srcId="{4562A7DA-FBD7-47B5-975B-5B015D176B7D}" destId="{883EFF1B-DA46-4EE1-B12E-11CD69D77977}" srcOrd="0" destOrd="0" presId="urn:microsoft.com/office/officeart/2005/8/layout/process4"/>
    <dgm:cxn modelId="{1BBFAE69-B315-42D6-B902-78C3CE88179C}" type="presParOf" srcId="{4562A7DA-FBD7-47B5-975B-5B015D176B7D}" destId="{A0647BFE-7604-4D72-9C66-0CCF0B55D13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498B89-28B5-4B68-8862-F87516A86F59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7F746C6-CC56-47CE-BEE7-F6D62613C8C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Hiring Practices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(20%, n = 298)</a:t>
          </a:r>
          <a:endParaRPr lang="en-US" sz="2400" dirty="0"/>
        </a:p>
      </dgm:t>
    </dgm:pt>
    <dgm:pt modelId="{B1E0DADF-3E46-4F7B-BDE6-756EAC1EE717}" type="parTrans" cxnId="{A711A92D-98ED-44F6-93FB-93DA264E83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762BC8-19B5-4ECD-8857-B666B5865451}" type="sibTrans" cxnId="{A711A92D-98ED-44F6-93FB-93DA264E83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F5193E-282F-4FD3-ADF9-8EE808BA8E1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 smtClean="0"/>
            <a:t>Employment Practices Up to and Including Dismissal</a:t>
          </a:r>
          <a:r>
            <a:rPr lang="en-US" sz="2400" dirty="0" smtClean="0"/>
            <a:t>     </a:t>
          </a:r>
          <a:r>
            <a:rPr lang="en-US" sz="2400" b="1" dirty="0" smtClean="0"/>
            <a:t>(12%, n = 173)</a:t>
          </a:r>
          <a:endParaRPr lang="en-US" sz="2400" dirty="0"/>
        </a:p>
      </dgm:t>
    </dgm:pt>
    <dgm:pt modelId="{F0AD359C-6882-4817-B4D0-2A3DCF25FF40}" type="parTrans" cxnId="{D6C1814B-7113-49AD-B439-4A4D6E16A1B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AB175C9-1674-4BCA-9950-BFEE468F801F}" type="sibTrans" cxnId="{D6C1814B-7113-49AD-B439-4A4D6E16A1B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9670F3-FB1B-4C79-B027-42DA982AFBD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Employment Practices Related to Promotion (21%, n = 314)</a:t>
          </a:r>
          <a:endParaRPr lang="en-US" sz="2400" dirty="0"/>
        </a:p>
      </dgm:t>
    </dgm:pt>
    <dgm:pt modelId="{6E2B9336-DEC1-4A3A-92FA-35D9D9AA274A}" type="parTrans" cxnId="{AEABCA51-6149-4FC2-8538-610A95CD569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09282A-66ED-48E3-8725-8E89A9A65F72}" type="sibTrans" cxnId="{AEABCA51-6149-4FC2-8538-610A95CD569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F73188-9321-44B4-882D-959C1647DB16}" type="pres">
      <dgm:prSet presAssocID="{93498B89-28B5-4B68-8862-F87516A86F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2037A-63D4-4051-8A70-D1D240539D90}" type="pres">
      <dgm:prSet presAssocID="{0F9670F3-FB1B-4C79-B027-42DA982AFBD4}" presName="boxAndChildren" presStyleCnt="0"/>
      <dgm:spPr/>
      <dgm:t>
        <a:bodyPr/>
        <a:lstStyle/>
        <a:p>
          <a:endParaRPr lang="en-US"/>
        </a:p>
      </dgm:t>
    </dgm:pt>
    <dgm:pt modelId="{7E3207DE-8788-496A-B50C-F7F3920E2B3B}" type="pres">
      <dgm:prSet presAssocID="{0F9670F3-FB1B-4C79-B027-42DA982AFBD4}" presName="parentTextBox" presStyleLbl="node1" presStyleIdx="0" presStyleCnt="3"/>
      <dgm:spPr/>
      <dgm:t>
        <a:bodyPr/>
        <a:lstStyle/>
        <a:p>
          <a:endParaRPr lang="en-US"/>
        </a:p>
      </dgm:t>
    </dgm:pt>
    <dgm:pt modelId="{0F69AD9F-348F-437E-998E-ED781121E14E}" type="pres">
      <dgm:prSet presAssocID="{4AB175C9-1674-4BCA-9950-BFEE468F801F}" presName="sp" presStyleCnt="0"/>
      <dgm:spPr/>
      <dgm:t>
        <a:bodyPr/>
        <a:lstStyle/>
        <a:p>
          <a:endParaRPr lang="en-US"/>
        </a:p>
      </dgm:t>
    </dgm:pt>
    <dgm:pt modelId="{98496BB6-83DC-4249-942B-0CB16F5363DF}" type="pres">
      <dgm:prSet presAssocID="{D3F5193E-282F-4FD3-ADF9-8EE808BA8E19}" presName="arrowAndChildren" presStyleCnt="0"/>
      <dgm:spPr/>
      <dgm:t>
        <a:bodyPr/>
        <a:lstStyle/>
        <a:p>
          <a:endParaRPr lang="en-US"/>
        </a:p>
      </dgm:t>
    </dgm:pt>
    <dgm:pt modelId="{D25AC7C5-2A36-4765-A036-8D8DB932EAE6}" type="pres">
      <dgm:prSet presAssocID="{D3F5193E-282F-4FD3-ADF9-8EE808BA8E1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03BBFB7-2134-4B6F-AFD9-381CF5095767}" type="pres">
      <dgm:prSet presAssocID="{F4762BC8-19B5-4ECD-8857-B666B5865451}" presName="sp" presStyleCnt="0"/>
      <dgm:spPr/>
      <dgm:t>
        <a:bodyPr/>
        <a:lstStyle/>
        <a:p>
          <a:endParaRPr lang="en-US"/>
        </a:p>
      </dgm:t>
    </dgm:pt>
    <dgm:pt modelId="{17AB630E-9503-463C-8C7B-48D13AA3872B}" type="pres">
      <dgm:prSet presAssocID="{57F746C6-CC56-47CE-BEE7-F6D62613C8C2}" presName="arrowAndChildren" presStyleCnt="0"/>
      <dgm:spPr/>
      <dgm:t>
        <a:bodyPr/>
        <a:lstStyle/>
        <a:p>
          <a:endParaRPr lang="en-US"/>
        </a:p>
      </dgm:t>
    </dgm:pt>
    <dgm:pt modelId="{85BF00B9-8869-45DF-8BF7-F76468B11AD2}" type="pres">
      <dgm:prSet presAssocID="{57F746C6-CC56-47CE-BEE7-F6D62613C8C2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F662FFF-086F-44C9-A703-DFA7827A780B}" type="presOf" srcId="{D3F5193E-282F-4FD3-ADF9-8EE808BA8E19}" destId="{D25AC7C5-2A36-4765-A036-8D8DB932EAE6}" srcOrd="0" destOrd="0" presId="urn:microsoft.com/office/officeart/2005/8/layout/process4"/>
    <dgm:cxn modelId="{A711A92D-98ED-44F6-93FB-93DA264E836E}" srcId="{93498B89-28B5-4B68-8862-F87516A86F59}" destId="{57F746C6-CC56-47CE-BEE7-F6D62613C8C2}" srcOrd="0" destOrd="0" parTransId="{B1E0DADF-3E46-4F7B-BDE6-756EAC1EE717}" sibTransId="{F4762BC8-19B5-4ECD-8857-B666B5865451}"/>
    <dgm:cxn modelId="{808B142F-7D51-445D-BC64-78DD9E856FB9}" type="presOf" srcId="{57F746C6-CC56-47CE-BEE7-F6D62613C8C2}" destId="{85BF00B9-8869-45DF-8BF7-F76468B11AD2}" srcOrd="0" destOrd="0" presId="urn:microsoft.com/office/officeart/2005/8/layout/process4"/>
    <dgm:cxn modelId="{D6C1814B-7113-49AD-B439-4A4D6E16A1BC}" srcId="{93498B89-28B5-4B68-8862-F87516A86F59}" destId="{D3F5193E-282F-4FD3-ADF9-8EE808BA8E19}" srcOrd="1" destOrd="0" parTransId="{F0AD359C-6882-4817-B4D0-2A3DCF25FF40}" sibTransId="{4AB175C9-1674-4BCA-9950-BFEE468F801F}"/>
    <dgm:cxn modelId="{35CB6598-4D22-4AF4-84A7-53B353E1D222}" type="presOf" srcId="{93498B89-28B5-4B68-8862-F87516A86F59}" destId="{94F73188-9321-44B4-882D-959C1647DB16}" srcOrd="0" destOrd="0" presId="urn:microsoft.com/office/officeart/2005/8/layout/process4"/>
    <dgm:cxn modelId="{AEABCA51-6149-4FC2-8538-610A95CD5691}" srcId="{93498B89-28B5-4B68-8862-F87516A86F59}" destId="{0F9670F3-FB1B-4C79-B027-42DA982AFBD4}" srcOrd="2" destOrd="0" parTransId="{6E2B9336-DEC1-4A3A-92FA-35D9D9AA274A}" sibTransId="{F609282A-66ED-48E3-8725-8E89A9A65F72}"/>
    <dgm:cxn modelId="{95773F94-D94B-426F-A9F9-35462530F6A7}" type="presOf" srcId="{0F9670F3-FB1B-4C79-B027-42DA982AFBD4}" destId="{7E3207DE-8788-496A-B50C-F7F3920E2B3B}" srcOrd="0" destOrd="0" presId="urn:microsoft.com/office/officeart/2005/8/layout/process4"/>
    <dgm:cxn modelId="{027A1416-2741-44FE-BEC3-82A4E48973EE}" type="presParOf" srcId="{94F73188-9321-44B4-882D-959C1647DB16}" destId="{E962037A-63D4-4051-8A70-D1D240539D90}" srcOrd="0" destOrd="0" presId="urn:microsoft.com/office/officeart/2005/8/layout/process4"/>
    <dgm:cxn modelId="{9823A503-38B6-4C51-959A-9CE73BE8EBF1}" type="presParOf" srcId="{E962037A-63D4-4051-8A70-D1D240539D90}" destId="{7E3207DE-8788-496A-B50C-F7F3920E2B3B}" srcOrd="0" destOrd="0" presId="urn:microsoft.com/office/officeart/2005/8/layout/process4"/>
    <dgm:cxn modelId="{FE9C2F58-563A-4681-AB39-D75F87C208EA}" type="presParOf" srcId="{94F73188-9321-44B4-882D-959C1647DB16}" destId="{0F69AD9F-348F-437E-998E-ED781121E14E}" srcOrd="1" destOrd="0" presId="urn:microsoft.com/office/officeart/2005/8/layout/process4"/>
    <dgm:cxn modelId="{65BE87F5-5A7F-4F69-8281-970F3640C266}" type="presParOf" srcId="{94F73188-9321-44B4-882D-959C1647DB16}" destId="{98496BB6-83DC-4249-942B-0CB16F5363DF}" srcOrd="2" destOrd="0" presId="urn:microsoft.com/office/officeart/2005/8/layout/process4"/>
    <dgm:cxn modelId="{D6672B92-BB13-495F-9666-89EF657F27FD}" type="presParOf" srcId="{98496BB6-83DC-4249-942B-0CB16F5363DF}" destId="{D25AC7C5-2A36-4765-A036-8D8DB932EAE6}" srcOrd="0" destOrd="0" presId="urn:microsoft.com/office/officeart/2005/8/layout/process4"/>
    <dgm:cxn modelId="{CC589620-8594-4C6B-8EA9-5E93ED49297D}" type="presParOf" srcId="{94F73188-9321-44B4-882D-959C1647DB16}" destId="{D03BBFB7-2134-4B6F-AFD9-381CF5095767}" srcOrd="3" destOrd="0" presId="urn:microsoft.com/office/officeart/2005/8/layout/process4"/>
    <dgm:cxn modelId="{C8038A54-6F1D-489B-9A02-9464BDE7C4FE}" type="presParOf" srcId="{94F73188-9321-44B4-882D-959C1647DB16}" destId="{17AB630E-9503-463C-8C7B-48D13AA3872B}" srcOrd="4" destOrd="0" presId="urn:microsoft.com/office/officeart/2005/8/layout/process4"/>
    <dgm:cxn modelId="{D960D7F9-6353-4898-A6A4-BC11FC2A9D17}" type="presParOf" srcId="{17AB630E-9503-463C-8C7B-48D13AA3872B}" destId="{85BF00B9-8869-45DF-8BF7-F76468B11A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D15267F-0BBC-4B96-8D58-8406992FE56F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7F36056-B439-4986-8CCD-460716E5BF2D}">
      <dgm:prSet phldrT="[Text]" custT="1"/>
      <dgm:spPr/>
      <dgm:t>
        <a:bodyPr/>
        <a:lstStyle/>
        <a:p>
          <a:r>
            <a:rPr lang="en-US" sz="2800" b="0" dirty="0" smtClean="0"/>
            <a:t>Race was the primary basis for discriminatory hiring.</a:t>
          </a:r>
          <a:endParaRPr lang="en-US" sz="2800" b="0" dirty="0"/>
        </a:p>
      </dgm:t>
    </dgm:pt>
    <dgm:pt modelId="{BD9F0663-ED28-44BD-A4B7-93BA10C96229}" type="parTrans" cxnId="{E516F6B8-1E93-4599-9429-B6120737AE67}">
      <dgm:prSet/>
      <dgm:spPr/>
      <dgm:t>
        <a:bodyPr/>
        <a:lstStyle/>
        <a:p>
          <a:endParaRPr lang="en-US"/>
        </a:p>
      </dgm:t>
    </dgm:pt>
    <dgm:pt modelId="{22FDA57C-5F71-44BE-91B4-739E6053A279}" type="sibTrans" cxnId="{E516F6B8-1E93-4599-9429-B6120737AE67}">
      <dgm:prSet/>
      <dgm:spPr/>
      <dgm:t>
        <a:bodyPr/>
        <a:lstStyle/>
        <a:p>
          <a:endParaRPr lang="en-US"/>
        </a:p>
      </dgm:t>
    </dgm:pt>
    <dgm:pt modelId="{FD6F2131-EF37-4D02-B57B-541C6C2A01FA}">
      <dgm:prSet phldrT="[Text]" custT="1"/>
      <dgm:spPr/>
      <dgm:t>
        <a:bodyPr/>
        <a:lstStyle/>
        <a:p>
          <a:r>
            <a:rPr lang="en-US" sz="2800" b="0" dirty="0" smtClean="0"/>
            <a:t>Position was the primary basis for discriminatory-related employment practices and promotion.</a:t>
          </a:r>
          <a:endParaRPr lang="en-US" sz="2800" b="0" dirty="0"/>
        </a:p>
      </dgm:t>
    </dgm:pt>
    <dgm:pt modelId="{F7825CB1-4001-4BFB-9E11-0828925A4239}" type="parTrans" cxnId="{8CCC6E5F-D4F1-4D51-9934-E1A3F5E7885C}">
      <dgm:prSet/>
      <dgm:spPr/>
      <dgm:t>
        <a:bodyPr/>
        <a:lstStyle/>
        <a:p>
          <a:endParaRPr lang="en-US"/>
        </a:p>
      </dgm:t>
    </dgm:pt>
    <dgm:pt modelId="{E8C5089F-BD99-403C-944B-C52DA66C8F7D}" type="sibTrans" cxnId="{8CCC6E5F-D4F1-4D51-9934-E1A3F5E7885C}">
      <dgm:prSet/>
      <dgm:spPr/>
      <dgm:t>
        <a:bodyPr/>
        <a:lstStyle/>
        <a:p>
          <a:endParaRPr lang="en-US"/>
        </a:p>
      </dgm:t>
    </dgm:pt>
    <dgm:pt modelId="{25D301C6-7307-4E40-B01B-731D91BA2A4F}" type="pres">
      <dgm:prSet presAssocID="{8D15267F-0BBC-4B96-8D58-8406992FE5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18D5DB-6BA8-4561-B3FC-A2798A9BF0C3}" type="pres">
      <dgm:prSet presAssocID="{8D15267F-0BBC-4B96-8D58-8406992FE56F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D1FEB2E-DB4D-41E3-836E-0F81C35A8349}" type="pres">
      <dgm:prSet presAssocID="{8D15267F-0BBC-4B96-8D58-8406992FE56F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423BF-EBC1-4A5D-B0B1-AB1D3093AA8E}" type="pres">
      <dgm:prSet presAssocID="{8D15267F-0BBC-4B96-8D58-8406992FE56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786CF-BA50-413C-ADAA-2BE934110145}" type="pres">
      <dgm:prSet presAssocID="{8D15267F-0BBC-4B96-8D58-8406992FE56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A8308-6820-4FFC-A5FB-4120840D42BE}" type="pres">
      <dgm:prSet presAssocID="{8D15267F-0BBC-4B96-8D58-8406992FE56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987C9-50D5-4F8B-BEFD-A4996F98D026}" type="pres">
      <dgm:prSet presAssocID="{8D15267F-0BBC-4B96-8D58-8406992FE56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1F7A43-AEF2-426D-9D51-9C9428156E50}" type="presOf" srcId="{FD6F2131-EF37-4D02-B57B-541C6C2A01FA}" destId="{7DF423BF-EBC1-4A5D-B0B1-AB1D3093AA8E}" srcOrd="0" destOrd="0" presId="urn:microsoft.com/office/officeart/2005/8/layout/vProcess5"/>
    <dgm:cxn modelId="{39D7BE51-CBE7-4C51-BB51-E541CF29D202}" type="presOf" srcId="{8D15267F-0BBC-4B96-8D58-8406992FE56F}" destId="{25D301C6-7307-4E40-B01B-731D91BA2A4F}" srcOrd="0" destOrd="0" presId="urn:microsoft.com/office/officeart/2005/8/layout/vProcess5"/>
    <dgm:cxn modelId="{ED4DCF11-C95B-4AE2-A122-B4DC7AC52A3C}" type="presOf" srcId="{FD6F2131-EF37-4D02-B57B-541C6C2A01FA}" destId="{7BC987C9-50D5-4F8B-BEFD-A4996F98D026}" srcOrd="1" destOrd="0" presId="urn:microsoft.com/office/officeart/2005/8/layout/vProcess5"/>
    <dgm:cxn modelId="{8CCC6E5F-D4F1-4D51-9934-E1A3F5E7885C}" srcId="{8D15267F-0BBC-4B96-8D58-8406992FE56F}" destId="{FD6F2131-EF37-4D02-B57B-541C6C2A01FA}" srcOrd="1" destOrd="0" parTransId="{F7825CB1-4001-4BFB-9E11-0828925A4239}" sibTransId="{E8C5089F-BD99-403C-944B-C52DA66C8F7D}"/>
    <dgm:cxn modelId="{EE73DF38-4C24-40E6-B732-FD6CB25CA60D}" type="presOf" srcId="{27F36056-B439-4986-8CCD-460716E5BF2D}" destId="{DD1FEB2E-DB4D-41E3-836E-0F81C35A8349}" srcOrd="0" destOrd="0" presId="urn:microsoft.com/office/officeart/2005/8/layout/vProcess5"/>
    <dgm:cxn modelId="{D69F561C-71E7-4437-B66A-47420FF28A80}" type="presOf" srcId="{22FDA57C-5F71-44BE-91B4-739E6053A279}" destId="{68F786CF-BA50-413C-ADAA-2BE934110145}" srcOrd="0" destOrd="0" presId="urn:microsoft.com/office/officeart/2005/8/layout/vProcess5"/>
    <dgm:cxn modelId="{816ACE3A-36BB-4E66-BBF6-ABED90F3F17C}" type="presOf" srcId="{27F36056-B439-4986-8CCD-460716E5BF2D}" destId="{069A8308-6820-4FFC-A5FB-4120840D42BE}" srcOrd="1" destOrd="0" presId="urn:microsoft.com/office/officeart/2005/8/layout/vProcess5"/>
    <dgm:cxn modelId="{E516F6B8-1E93-4599-9429-B6120737AE67}" srcId="{8D15267F-0BBC-4B96-8D58-8406992FE56F}" destId="{27F36056-B439-4986-8CCD-460716E5BF2D}" srcOrd="0" destOrd="0" parTransId="{BD9F0663-ED28-44BD-A4B7-93BA10C96229}" sibTransId="{22FDA57C-5F71-44BE-91B4-739E6053A279}"/>
    <dgm:cxn modelId="{1817867E-D408-4E61-8EA7-2147BBAE728A}" type="presParOf" srcId="{25D301C6-7307-4E40-B01B-731D91BA2A4F}" destId="{6A18D5DB-6BA8-4561-B3FC-A2798A9BF0C3}" srcOrd="0" destOrd="0" presId="urn:microsoft.com/office/officeart/2005/8/layout/vProcess5"/>
    <dgm:cxn modelId="{6789A1AC-8DF8-46A6-B19B-47159AE52C90}" type="presParOf" srcId="{25D301C6-7307-4E40-B01B-731D91BA2A4F}" destId="{DD1FEB2E-DB4D-41E3-836E-0F81C35A8349}" srcOrd="1" destOrd="0" presId="urn:microsoft.com/office/officeart/2005/8/layout/vProcess5"/>
    <dgm:cxn modelId="{A3E17EBF-148A-469B-9DE3-291E7A8C3AE6}" type="presParOf" srcId="{25D301C6-7307-4E40-B01B-731D91BA2A4F}" destId="{7DF423BF-EBC1-4A5D-B0B1-AB1D3093AA8E}" srcOrd="2" destOrd="0" presId="urn:microsoft.com/office/officeart/2005/8/layout/vProcess5"/>
    <dgm:cxn modelId="{F02B1DEB-8900-49A0-ABB0-B5ABC4E0BF4E}" type="presParOf" srcId="{25D301C6-7307-4E40-B01B-731D91BA2A4F}" destId="{68F786CF-BA50-413C-ADAA-2BE934110145}" srcOrd="3" destOrd="0" presId="urn:microsoft.com/office/officeart/2005/8/layout/vProcess5"/>
    <dgm:cxn modelId="{622EF003-C9CB-42A0-8646-426251DF39AE}" type="presParOf" srcId="{25D301C6-7307-4E40-B01B-731D91BA2A4F}" destId="{069A8308-6820-4FFC-A5FB-4120840D42BE}" srcOrd="4" destOrd="0" presId="urn:microsoft.com/office/officeart/2005/8/layout/vProcess5"/>
    <dgm:cxn modelId="{0DAC5EB2-A69B-49ED-8566-E57C5CFD3FC7}" type="presParOf" srcId="{25D301C6-7307-4E40-B01B-731D91BA2A4F}" destId="{7BC987C9-50D5-4F8B-BEFD-A4996F98D02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7C041AF-EEF6-4691-B7A8-33AE0F5777A2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0B96DC-7781-4447-8146-36E8ADB5DB61}">
      <dgm:prSet phldrT="[Text]"/>
      <dgm:spPr/>
      <dgm:t>
        <a:bodyPr/>
        <a:lstStyle/>
        <a:p>
          <a:r>
            <a:rPr lang="en-US" dirty="0" smtClean="0"/>
            <a:t>2005</a:t>
          </a:r>
          <a:endParaRPr lang="en-US" dirty="0"/>
        </a:p>
      </dgm:t>
    </dgm:pt>
    <dgm:pt modelId="{18C55F6C-501B-428B-8D1E-AA3E707646A6}" type="parTrans" cxnId="{3D6B9B2A-0215-42E9-B862-F7B9FCF281B7}">
      <dgm:prSet/>
      <dgm:spPr/>
      <dgm:t>
        <a:bodyPr/>
        <a:lstStyle/>
        <a:p>
          <a:endParaRPr lang="en-US"/>
        </a:p>
      </dgm:t>
    </dgm:pt>
    <dgm:pt modelId="{7F56DA8A-1256-47A0-B370-B4CE1392B8E2}" type="sibTrans" cxnId="{3D6B9B2A-0215-42E9-B862-F7B9FCF281B7}">
      <dgm:prSet/>
      <dgm:spPr/>
      <dgm:t>
        <a:bodyPr/>
        <a:lstStyle/>
        <a:p>
          <a:endParaRPr lang="en-US"/>
        </a:p>
      </dgm:t>
    </dgm:pt>
    <dgm:pt modelId="{A331B9B9-4D7D-422B-8282-A4DD60FC73B2}">
      <dgm:prSet phldrT="[Text]" custT="1"/>
      <dgm:spPr/>
      <dgm:t>
        <a:bodyPr/>
        <a:lstStyle/>
        <a:p>
          <a:r>
            <a:rPr lang="en-US" sz="3600" dirty="0" smtClean="0"/>
            <a:t>61% (Students)</a:t>
          </a:r>
          <a:endParaRPr lang="en-US" sz="3600" dirty="0"/>
        </a:p>
      </dgm:t>
    </dgm:pt>
    <dgm:pt modelId="{97432A74-C38D-4A30-8C36-899E50592255}" type="parTrans" cxnId="{890BA72C-C630-47CA-81C6-B794B8BAB0F1}">
      <dgm:prSet/>
      <dgm:spPr/>
      <dgm:t>
        <a:bodyPr/>
        <a:lstStyle/>
        <a:p>
          <a:endParaRPr lang="en-US"/>
        </a:p>
      </dgm:t>
    </dgm:pt>
    <dgm:pt modelId="{F021065A-FCE0-4BA3-B593-E338EFDD71B8}" type="sibTrans" cxnId="{890BA72C-C630-47CA-81C6-B794B8BAB0F1}">
      <dgm:prSet/>
      <dgm:spPr/>
      <dgm:t>
        <a:bodyPr/>
        <a:lstStyle/>
        <a:p>
          <a:endParaRPr lang="en-US"/>
        </a:p>
      </dgm:t>
    </dgm:pt>
    <dgm:pt modelId="{5D985C4C-A8ED-4245-A034-F2DDBCE6CED0}">
      <dgm:prSet phldrT="[Text]" custT="1"/>
      <dgm:spPr/>
      <dgm:t>
        <a:bodyPr/>
        <a:lstStyle/>
        <a:p>
          <a:r>
            <a:rPr lang="en-US" sz="3600" dirty="0" smtClean="0"/>
            <a:t>63% (Faculty)</a:t>
          </a:r>
          <a:endParaRPr lang="en-US" sz="3600" dirty="0"/>
        </a:p>
      </dgm:t>
    </dgm:pt>
    <dgm:pt modelId="{47BFB1FE-041B-4599-A96C-91FE88741423}" type="parTrans" cxnId="{C6C58C9E-3CFD-4FDF-BFE1-0F1D1D1BEA7E}">
      <dgm:prSet/>
      <dgm:spPr/>
      <dgm:t>
        <a:bodyPr/>
        <a:lstStyle/>
        <a:p>
          <a:endParaRPr lang="en-US"/>
        </a:p>
      </dgm:t>
    </dgm:pt>
    <dgm:pt modelId="{52FBA467-7004-4A38-A68D-ED38AD0926A4}" type="sibTrans" cxnId="{C6C58C9E-3CFD-4FDF-BFE1-0F1D1D1BEA7E}">
      <dgm:prSet/>
      <dgm:spPr/>
      <dgm:t>
        <a:bodyPr/>
        <a:lstStyle/>
        <a:p>
          <a:endParaRPr lang="en-US"/>
        </a:p>
      </dgm:t>
    </dgm:pt>
    <dgm:pt modelId="{45BE4F84-0033-49DF-AEAD-67190FFEC982}">
      <dgm:prSet phldrT="[Text]"/>
      <dgm:spPr/>
      <dgm:t>
        <a:bodyPr/>
        <a:lstStyle/>
        <a:p>
          <a:r>
            <a:rPr lang="en-US" dirty="0" smtClean="0"/>
            <a:t>2010</a:t>
          </a:r>
          <a:endParaRPr lang="en-US" dirty="0"/>
        </a:p>
      </dgm:t>
    </dgm:pt>
    <dgm:pt modelId="{110C3CA3-F341-4C38-AE6E-EA906CCCE310}" type="parTrans" cxnId="{F2344C60-35D1-41EA-8006-C2AFA6B95B3D}">
      <dgm:prSet/>
      <dgm:spPr/>
      <dgm:t>
        <a:bodyPr/>
        <a:lstStyle/>
        <a:p>
          <a:endParaRPr lang="en-US"/>
        </a:p>
      </dgm:t>
    </dgm:pt>
    <dgm:pt modelId="{9124B03C-94B5-4DF6-B778-A1A960607129}" type="sibTrans" cxnId="{F2344C60-35D1-41EA-8006-C2AFA6B95B3D}">
      <dgm:prSet/>
      <dgm:spPr/>
      <dgm:t>
        <a:bodyPr/>
        <a:lstStyle/>
        <a:p>
          <a:endParaRPr lang="en-US"/>
        </a:p>
      </dgm:t>
    </dgm:pt>
    <dgm:pt modelId="{9C0B2554-ACFA-48CD-AAF9-09AB6520A582}">
      <dgm:prSet phldrT="[Text]" custT="1"/>
      <dgm:spPr/>
      <dgm:t>
        <a:bodyPr/>
        <a:lstStyle/>
        <a:p>
          <a:r>
            <a:rPr lang="en-US" sz="3600" dirty="0" smtClean="0"/>
            <a:t>88% (Students)</a:t>
          </a:r>
          <a:endParaRPr lang="en-US" sz="3600" dirty="0"/>
        </a:p>
      </dgm:t>
    </dgm:pt>
    <dgm:pt modelId="{7DB75C48-A053-4777-8BDF-0873DF16BD0A}" type="parTrans" cxnId="{5926375F-0527-40F7-949E-2686EE10A0F0}">
      <dgm:prSet/>
      <dgm:spPr/>
      <dgm:t>
        <a:bodyPr/>
        <a:lstStyle/>
        <a:p>
          <a:endParaRPr lang="en-US"/>
        </a:p>
      </dgm:t>
    </dgm:pt>
    <dgm:pt modelId="{1BAF411A-FF8D-4884-8100-9D90C15698D4}" type="sibTrans" cxnId="{5926375F-0527-40F7-949E-2686EE10A0F0}">
      <dgm:prSet/>
      <dgm:spPr/>
      <dgm:t>
        <a:bodyPr/>
        <a:lstStyle/>
        <a:p>
          <a:endParaRPr lang="en-US"/>
        </a:p>
      </dgm:t>
    </dgm:pt>
    <dgm:pt modelId="{B137377D-075A-420C-A8A8-13AEF39B8D02}">
      <dgm:prSet phldrT="[Text]" custT="1"/>
      <dgm:spPr/>
      <dgm:t>
        <a:bodyPr/>
        <a:lstStyle/>
        <a:p>
          <a:r>
            <a:rPr lang="en-US" sz="3600" dirty="0" smtClean="0"/>
            <a:t>67% (Staff</a:t>
          </a:r>
          <a:endParaRPr lang="en-US" sz="3600" dirty="0"/>
        </a:p>
      </dgm:t>
    </dgm:pt>
    <dgm:pt modelId="{5A4EE2FE-C169-4D38-8329-4B8B1B39BED1}" type="parTrans" cxnId="{DC009422-6D1E-4726-AC0E-918AA0669FC5}">
      <dgm:prSet/>
      <dgm:spPr/>
      <dgm:t>
        <a:bodyPr/>
        <a:lstStyle/>
        <a:p>
          <a:endParaRPr lang="en-US"/>
        </a:p>
      </dgm:t>
    </dgm:pt>
    <dgm:pt modelId="{54280CC1-B4BA-4C61-8383-6308C279FD22}" type="sibTrans" cxnId="{DC009422-6D1E-4726-AC0E-918AA0669FC5}">
      <dgm:prSet/>
      <dgm:spPr/>
      <dgm:t>
        <a:bodyPr/>
        <a:lstStyle/>
        <a:p>
          <a:endParaRPr lang="en-US"/>
        </a:p>
      </dgm:t>
    </dgm:pt>
    <dgm:pt modelId="{F22F6C30-7E03-4BF7-8101-620F38170770}">
      <dgm:prSet custT="1"/>
      <dgm:spPr/>
      <dgm:t>
        <a:bodyPr/>
        <a:lstStyle/>
        <a:p>
          <a:r>
            <a:rPr lang="en-US" sz="3600" dirty="0" smtClean="0"/>
            <a:t>90% (Faculty)</a:t>
          </a:r>
          <a:endParaRPr lang="en-US" sz="3600" dirty="0"/>
        </a:p>
      </dgm:t>
    </dgm:pt>
    <dgm:pt modelId="{EDABD7E6-9907-4C6B-9C06-28D0C955137B}" type="parTrans" cxnId="{D4DCD275-5F49-4205-ACCF-A39CB5F24DA7}">
      <dgm:prSet/>
      <dgm:spPr/>
      <dgm:t>
        <a:bodyPr/>
        <a:lstStyle/>
        <a:p>
          <a:endParaRPr lang="en-US"/>
        </a:p>
      </dgm:t>
    </dgm:pt>
    <dgm:pt modelId="{76EEBE4A-DA91-437F-9A99-D4138B7D44E5}" type="sibTrans" cxnId="{D4DCD275-5F49-4205-ACCF-A39CB5F24DA7}">
      <dgm:prSet/>
      <dgm:spPr/>
      <dgm:t>
        <a:bodyPr/>
        <a:lstStyle/>
        <a:p>
          <a:endParaRPr lang="en-US"/>
        </a:p>
      </dgm:t>
    </dgm:pt>
    <dgm:pt modelId="{7E46A595-7492-49D9-AA6B-A7DAFFFE8274}">
      <dgm:prSet custT="1"/>
      <dgm:spPr/>
      <dgm:t>
        <a:bodyPr/>
        <a:lstStyle/>
        <a:p>
          <a:r>
            <a:rPr lang="en-US" sz="3600" dirty="0" smtClean="0"/>
            <a:t>94% (Staff)</a:t>
          </a:r>
          <a:endParaRPr lang="en-US" sz="3600" dirty="0"/>
        </a:p>
      </dgm:t>
    </dgm:pt>
    <dgm:pt modelId="{89E2E209-14D1-4DE2-B831-CE2A3FF7CCFB}" type="parTrans" cxnId="{CD4189CA-476D-46E4-823D-C2E56FD97420}">
      <dgm:prSet/>
      <dgm:spPr/>
      <dgm:t>
        <a:bodyPr/>
        <a:lstStyle/>
        <a:p>
          <a:endParaRPr lang="en-US"/>
        </a:p>
      </dgm:t>
    </dgm:pt>
    <dgm:pt modelId="{437CAD91-7AFD-4F7C-A28A-F124080D7677}" type="sibTrans" cxnId="{CD4189CA-476D-46E4-823D-C2E56FD97420}">
      <dgm:prSet/>
      <dgm:spPr/>
      <dgm:t>
        <a:bodyPr/>
        <a:lstStyle/>
        <a:p>
          <a:endParaRPr lang="en-US"/>
        </a:p>
      </dgm:t>
    </dgm:pt>
    <dgm:pt modelId="{0665FB25-CA10-4ED5-A082-D8A7E3B2500D}" type="pres">
      <dgm:prSet presAssocID="{D7C041AF-EEF6-4691-B7A8-33AE0F5777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EAC94-5B4C-458C-A282-0DE27D4AE162}" type="pres">
      <dgm:prSet presAssocID="{FE0B96DC-7781-4447-8146-36E8ADB5DB61}" presName="composite" presStyleCnt="0"/>
      <dgm:spPr/>
    </dgm:pt>
    <dgm:pt modelId="{76445E8A-F395-4338-961F-2CBFD1EF6746}" type="pres">
      <dgm:prSet presAssocID="{FE0B96DC-7781-4447-8146-36E8ADB5DB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3483E-E521-4754-8C43-471B24F0EA45}" type="pres">
      <dgm:prSet presAssocID="{FE0B96DC-7781-4447-8146-36E8ADB5DB6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FBEE0-2139-4867-B013-29E6B6286587}" type="pres">
      <dgm:prSet presAssocID="{7F56DA8A-1256-47A0-B370-B4CE1392B8E2}" presName="space" presStyleCnt="0"/>
      <dgm:spPr/>
    </dgm:pt>
    <dgm:pt modelId="{291ABD64-E496-4206-BCE1-E1F609A0BCE5}" type="pres">
      <dgm:prSet presAssocID="{45BE4F84-0033-49DF-AEAD-67190FFEC982}" presName="composite" presStyleCnt="0"/>
      <dgm:spPr/>
    </dgm:pt>
    <dgm:pt modelId="{38E9C89E-774B-492D-95CF-AEAB3F30A982}" type="pres">
      <dgm:prSet presAssocID="{45BE4F84-0033-49DF-AEAD-67190FFEC98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CA0BF-51D4-454E-A53B-D7041D7FBCDD}" type="pres">
      <dgm:prSet presAssocID="{45BE4F84-0033-49DF-AEAD-67190FFEC98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F1EAE-6122-4A21-9E17-012858A9F318}" type="presOf" srcId="{45BE4F84-0033-49DF-AEAD-67190FFEC982}" destId="{38E9C89E-774B-492D-95CF-AEAB3F30A982}" srcOrd="0" destOrd="0" presId="urn:microsoft.com/office/officeart/2005/8/layout/hList1"/>
    <dgm:cxn modelId="{CD4189CA-476D-46E4-823D-C2E56FD97420}" srcId="{45BE4F84-0033-49DF-AEAD-67190FFEC982}" destId="{7E46A595-7492-49D9-AA6B-A7DAFFFE8274}" srcOrd="2" destOrd="0" parTransId="{89E2E209-14D1-4DE2-B831-CE2A3FF7CCFB}" sibTransId="{437CAD91-7AFD-4F7C-A28A-F124080D7677}"/>
    <dgm:cxn modelId="{4FCAAC34-720E-4F41-8CAA-B308931AE7B5}" type="presOf" srcId="{FE0B96DC-7781-4447-8146-36E8ADB5DB61}" destId="{76445E8A-F395-4338-961F-2CBFD1EF6746}" srcOrd="0" destOrd="0" presId="urn:microsoft.com/office/officeart/2005/8/layout/hList1"/>
    <dgm:cxn modelId="{3D6B9B2A-0215-42E9-B862-F7B9FCF281B7}" srcId="{D7C041AF-EEF6-4691-B7A8-33AE0F5777A2}" destId="{FE0B96DC-7781-4447-8146-36E8ADB5DB61}" srcOrd="0" destOrd="0" parTransId="{18C55F6C-501B-428B-8D1E-AA3E707646A6}" sibTransId="{7F56DA8A-1256-47A0-B370-B4CE1392B8E2}"/>
    <dgm:cxn modelId="{2F8FB68D-2EBF-4FBD-A326-8C998559A925}" type="presOf" srcId="{A331B9B9-4D7D-422B-8282-A4DD60FC73B2}" destId="{46D3483E-E521-4754-8C43-471B24F0EA45}" srcOrd="0" destOrd="0" presId="urn:microsoft.com/office/officeart/2005/8/layout/hList1"/>
    <dgm:cxn modelId="{C81B4CF5-1A2E-4342-800B-1B520A74B867}" type="presOf" srcId="{D7C041AF-EEF6-4691-B7A8-33AE0F5777A2}" destId="{0665FB25-CA10-4ED5-A082-D8A7E3B2500D}" srcOrd="0" destOrd="0" presId="urn:microsoft.com/office/officeart/2005/8/layout/hList1"/>
    <dgm:cxn modelId="{67F8D062-FE52-40EE-B705-693544FAEAB6}" type="presOf" srcId="{F22F6C30-7E03-4BF7-8101-620F38170770}" destId="{BF9CA0BF-51D4-454E-A53B-D7041D7FBCDD}" srcOrd="0" destOrd="1" presId="urn:microsoft.com/office/officeart/2005/8/layout/hList1"/>
    <dgm:cxn modelId="{F2344C60-35D1-41EA-8006-C2AFA6B95B3D}" srcId="{D7C041AF-EEF6-4691-B7A8-33AE0F5777A2}" destId="{45BE4F84-0033-49DF-AEAD-67190FFEC982}" srcOrd="1" destOrd="0" parTransId="{110C3CA3-F341-4C38-AE6E-EA906CCCE310}" sibTransId="{9124B03C-94B5-4DF6-B778-A1A960607129}"/>
    <dgm:cxn modelId="{5CAEB11F-2E8C-4A1E-B6E9-3EF4BEA58E8E}" type="presOf" srcId="{9C0B2554-ACFA-48CD-AAF9-09AB6520A582}" destId="{BF9CA0BF-51D4-454E-A53B-D7041D7FBCDD}" srcOrd="0" destOrd="0" presId="urn:microsoft.com/office/officeart/2005/8/layout/hList1"/>
    <dgm:cxn modelId="{3A80E9B9-2EE4-4BA8-803F-451CAFC07069}" type="presOf" srcId="{7E46A595-7492-49D9-AA6B-A7DAFFFE8274}" destId="{BF9CA0BF-51D4-454E-A53B-D7041D7FBCDD}" srcOrd="0" destOrd="2" presId="urn:microsoft.com/office/officeart/2005/8/layout/hList1"/>
    <dgm:cxn modelId="{5926375F-0527-40F7-949E-2686EE10A0F0}" srcId="{45BE4F84-0033-49DF-AEAD-67190FFEC982}" destId="{9C0B2554-ACFA-48CD-AAF9-09AB6520A582}" srcOrd="0" destOrd="0" parTransId="{7DB75C48-A053-4777-8BDF-0873DF16BD0A}" sibTransId="{1BAF411A-FF8D-4884-8100-9D90C15698D4}"/>
    <dgm:cxn modelId="{C6C58C9E-3CFD-4FDF-BFE1-0F1D1D1BEA7E}" srcId="{FE0B96DC-7781-4447-8146-36E8ADB5DB61}" destId="{5D985C4C-A8ED-4245-A034-F2DDBCE6CED0}" srcOrd="1" destOrd="0" parTransId="{47BFB1FE-041B-4599-A96C-91FE88741423}" sibTransId="{52FBA467-7004-4A38-A68D-ED38AD0926A4}"/>
    <dgm:cxn modelId="{890BA72C-C630-47CA-81C6-B794B8BAB0F1}" srcId="{FE0B96DC-7781-4447-8146-36E8ADB5DB61}" destId="{A331B9B9-4D7D-422B-8282-A4DD60FC73B2}" srcOrd="0" destOrd="0" parTransId="{97432A74-C38D-4A30-8C36-899E50592255}" sibTransId="{F021065A-FCE0-4BA3-B593-E338EFDD71B8}"/>
    <dgm:cxn modelId="{F5712341-49C5-487E-8101-8919A9DAF5B1}" type="presOf" srcId="{B137377D-075A-420C-A8A8-13AEF39B8D02}" destId="{46D3483E-E521-4754-8C43-471B24F0EA45}" srcOrd="0" destOrd="2" presId="urn:microsoft.com/office/officeart/2005/8/layout/hList1"/>
    <dgm:cxn modelId="{8CDEC947-21DA-4033-8812-3F72B75AA43B}" type="presOf" srcId="{5D985C4C-A8ED-4245-A034-F2DDBCE6CED0}" destId="{46D3483E-E521-4754-8C43-471B24F0EA45}" srcOrd="0" destOrd="1" presId="urn:microsoft.com/office/officeart/2005/8/layout/hList1"/>
    <dgm:cxn modelId="{DC009422-6D1E-4726-AC0E-918AA0669FC5}" srcId="{FE0B96DC-7781-4447-8146-36E8ADB5DB61}" destId="{B137377D-075A-420C-A8A8-13AEF39B8D02}" srcOrd="2" destOrd="0" parTransId="{5A4EE2FE-C169-4D38-8329-4B8B1B39BED1}" sibTransId="{54280CC1-B4BA-4C61-8383-6308C279FD22}"/>
    <dgm:cxn modelId="{D4DCD275-5F49-4205-ACCF-A39CB5F24DA7}" srcId="{45BE4F84-0033-49DF-AEAD-67190FFEC982}" destId="{F22F6C30-7E03-4BF7-8101-620F38170770}" srcOrd="1" destOrd="0" parTransId="{EDABD7E6-9907-4C6B-9C06-28D0C955137B}" sibTransId="{76EEBE4A-DA91-437F-9A99-D4138B7D44E5}"/>
    <dgm:cxn modelId="{1CDC369F-5E5A-4A9E-87B8-6679FCE63801}" type="presParOf" srcId="{0665FB25-CA10-4ED5-A082-D8A7E3B2500D}" destId="{985EAC94-5B4C-458C-A282-0DE27D4AE162}" srcOrd="0" destOrd="0" presId="urn:microsoft.com/office/officeart/2005/8/layout/hList1"/>
    <dgm:cxn modelId="{1F21F869-5CBD-448C-8131-60FFAFD3B1D4}" type="presParOf" srcId="{985EAC94-5B4C-458C-A282-0DE27D4AE162}" destId="{76445E8A-F395-4338-961F-2CBFD1EF6746}" srcOrd="0" destOrd="0" presId="urn:microsoft.com/office/officeart/2005/8/layout/hList1"/>
    <dgm:cxn modelId="{E9EFA3AC-C937-4CA2-8ADD-191A84252379}" type="presParOf" srcId="{985EAC94-5B4C-458C-A282-0DE27D4AE162}" destId="{46D3483E-E521-4754-8C43-471B24F0EA45}" srcOrd="1" destOrd="0" presId="urn:microsoft.com/office/officeart/2005/8/layout/hList1"/>
    <dgm:cxn modelId="{1460B101-2514-4EE1-9BB8-158725796145}" type="presParOf" srcId="{0665FB25-CA10-4ED5-A082-D8A7E3B2500D}" destId="{420FBEE0-2139-4867-B013-29E6B6286587}" srcOrd="1" destOrd="0" presId="urn:microsoft.com/office/officeart/2005/8/layout/hList1"/>
    <dgm:cxn modelId="{B4A31A7C-3DF3-4601-9BFA-812CE4D25FC9}" type="presParOf" srcId="{0665FB25-CA10-4ED5-A082-D8A7E3B2500D}" destId="{291ABD64-E496-4206-BCE1-E1F609A0BCE5}" srcOrd="2" destOrd="0" presId="urn:microsoft.com/office/officeart/2005/8/layout/hList1"/>
    <dgm:cxn modelId="{1668D3CF-5BD0-47E8-A323-4FC4C9E809BD}" type="presParOf" srcId="{291ABD64-E496-4206-BCE1-E1F609A0BCE5}" destId="{38E9C89E-774B-492D-95CF-AEAB3F30A982}" srcOrd="0" destOrd="0" presId="urn:microsoft.com/office/officeart/2005/8/layout/hList1"/>
    <dgm:cxn modelId="{9806CDA4-35B2-44DE-A193-B52E2E1F458B}" type="presParOf" srcId="{291ABD64-E496-4206-BCE1-E1F609A0BCE5}" destId="{BF9CA0BF-51D4-454E-A53B-D7041D7FBC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3FD7355-E066-44E0-BCB0-630330668B68}" type="doc">
      <dgm:prSet loTypeId="urn:microsoft.com/office/officeart/2005/8/layout/hList7#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00B3299-A741-4C33-B2D6-05523D1E5BA2}">
      <dgm:prSet phldrT="[Text]" custT="1"/>
      <dgm:spPr/>
      <dgm:t>
        <a:bodyPr/>
        <a:lstStyle/>
        <a:p>
          <a:r>
            <a:rPr lang="en-US" sz="1400" dirty="0" smtClean="0"/>
            <a:t>Although colleges and universities attempt to foster welcoming and inclusive environments, they are not immune to negative societal attitudes and discriminatory behaviors.</a:t>
          </a:r>
          <a:endParaRPr lang="en-US" sz="1400" dirty="0"/>
        </a:p>
      </dgm:t>
    </dgm:pt>
    <dgm:pt modelId="{B0C63637-4C34-4F4A-BE13-BED05E6C1CB8}" type="parTrans" cxnId="{5A71EBCA-B3E8-4524-9A50-B39A4407E98D}">
      <dgm:prSet/>
      <dgm:spPr/>
      <dgm:t>
        <a:bodyPr/>
        <a:lstStyle/>
        <a:p>
          <a:endParaRPr lang="en-US"/>
        </a:p>
      </dgm:t>
    </dgm:pt>
    <dgm:pt modelId="{6C359A13-2BE6-4A9C-9952-5DEA81B3EC72}" type="sibTrans" cxnId="{5A71EBCA-B3E8-4524-9A50-B39A4407E98D}">
      <dgm:prSet/>
      <dgm:spPr/>
      <dgm:t>
        <a:bodyPr/>
        <a:lstStyle/>
        <a:p>
          <a:endParaRPr lang="en-US"/>
        </a:p>
      </dgm:t>
    </dgm:pt>
    <dgm:pt modelId="{0D955D83-2D8D-4039-A522-F2D5AA6B6AB3}">
      <dgm:prSet phldrT="[Text]" custT="1"/>
      <dgm:spPr/>
      <dgm:t>
        <a:bodyPr/>
        <a:lstStyle/>
        <a:p>
          <a:r>
            <a:rPr lang="en-US" sz="1600" dirty="0" smtClean="0"/>
            <a:t>As a microcosm of the larger social environment, college and university campuses reflect the pervasive prejudices of society.</a:t>
          </a:r>
          <a:endParaRPr lang="en-US" sz="1600" dirty="0"/>
        </a:p>
      </dgm:t>
    </dgm:pt>
    <dgm:pt modelId="{08A62E50-6A1B-4797-8342-443D9725B056}" type="parTrans" cxnId="{4F1E900A-72A4-4BF4-8A52-CE8798208733}">
      <dgm:prSet/>
      <dgm:spPr/>
      <dgm:t>
        <a:bodyPr/>
        <a:lstStyle/>
        <a:p>
          <a:endParaRPr lang="en-US"/>
        </a:p>
      </dgm:t>
    </dgm:pt>
    <dgm:pt modelId="{A9520775-5E9F-4789-9AF8-F076E10D2184}" type="sibTrans" cxnId="{4F1E900A-72A4-4BF4-8A52-CE8798208733}">
      <dgm:prSet/>
      <dgm:spPr/>
      <dgm:t>
        <a:bodyPr/>
        <a:lstStyle/>
        <a:p>
          <a:endParaRPr lang="en-US"/>
        </a:p>
      </dgm:t>
    </dgm:pt>
    <dgm:pt modelId="{6672DD84-FAF6-49EA-9276-908729752AAA}">
      <dgm:prSet phldrT="[Text]"/>
      <dgm:spPr/>
      <dgm:t>
        <a:bodyPr/>
        <a:lstStyle/>
        <a:p>
          <a:r>
            <a:rPr lang="en-US" dirty="0" smtClean="0"/>
            <a:t>Classism, Racism, Sexism, Genderism, Heterosexism, etc. </a:t>
          </a:r>
          <a:endParaRPr lang="en-US" dirty="0"/>
        </a:p>
      </dgm:t>
    </dgm:pt>
    <dgm:pt modelId="{7474408F-D1FF-4C3C-9972-F66FECA6CD41}" type="sibTrans" cxnId="{61A151B2-FA49-4AE3-BC3D-E92DFAACCFC1}">
      <dgm:prSet/>
      <dgm:spPr/>
      <dgm:t>
        <a:bodyPr/>
        <a:lstStyle/>
        <a:p>
          <a:endParaRPr lang="en-US"/>
        </a:p>
      </dgm:t>
    </dgm:pt>
    <dgm:pt modelId="{9762FEFB-2E7A-4664-BB48-8DA06998F047}" type="parTrans" cxnId="{61A151B2-FA49-4AE3-BC3D-E92DFAACCFC1}">
      <dgm:prSet/>
      <dgm:spPr/>
      <dgm:t>
        <a:bodyPr/>
        <a:lstStyle/>
        <a:p>
          <a:endParaRPr lang="en-US"/>
        </a:p>
      </dgm:t>
    </dgm:pt>
    <dgm:pt modelId="{EA19A212-4910-4C2E-BF07-C8D137AB43D1}" type="pres">
      <dgm:prSet presAssocID="{63FD7355-E066-44E0-BCB0-630330668B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9A05-229C-4AA4-B6A7-C5321BA855B7}" type="pres">
      <dgm:prSet presAssocID="{63FD7355-E066-44E0-BCB0-630330668B68}" presName="fgShape" presStyleLbl="fgShp" presStyleIdx="0" presStyleCnt="1"/>
      <dgm:spPr/>
    </dgm:pt>
    <dgm:pt modelId="{C1B960AD-961B-405B-AE66-BE08EB1AF5BF}" type="pres">
      <dgm:prSet presAssocID="{63FD7355-E066-44E0-BCB0-630330668B68}" presName="linComp" presStyleCnt="0"/>
      <dgm:spPr/>
    </dgm:pt>
    <dgm:pt modelId="{D939C505-0F2A-4505-8BCB-4077E1AE4003}" type="pres">
      <dgm:prSet presAssocID="{C00B3299-A741-4C33-B2D6-05523D1E5BA2}" presName="compNode" presStyleCnt="0"/>
      <dgm:spPr/>
    </dgm:pt>
    <dgm:pt modelId="{139D371A-27F5-44A1-BFC1-E8EC6D71DFE7}" type="pres">
      <dgm:prSet presAssocID="{C00B3299-A741-4C33-B2D6-05523D1E5BA2}" presName="bkgdShape" presStyleLbl="node1" presStyleIdx="0" presStyleCnt="3"/>
      <dgm:spPr/>
      <dgm:t>
        <a:bodyPr/>
        <a:lstStyle/>
        <a:p>
          <a:endParaRPr lang="en-US"/>
        </a:p>
      </dgm:t>
    </dgm:pt>
    <dgm:pt modelId="{1CCBB5FA-C706-4F44-A0E5-B83F33127830}" type="pres">
      <dgm:prSet presAssocID="{C00B3299-A741-4C33-B2D6-05523D1E5BA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DFB3-DA91-4699-B520-EA59ADD74864}" type="pres">
      <dgm:prSet presAssocID="{C00B3299-A741-4C33-B2D6-05523D1E5BA2}" presName="invisiNode" presStyleLbl="node1" presStyleIdx="0" presStyleCnt="3"/>
      <dgm:spPr/>
    </dgm:pt>
    <dgm:pt modelId="{5D6D70A2-405B-49AA-8F86-B6003B1B521B}" type="pres">
      <dgm:prSet presAssocID="{C00B3299-A741-4C33-B2D6-05523D1E5BA2}" presName="imagNode" presStyleLbl="fgImgPlace1" presStyleIdx="0" presStyleCnt="3" custScaleX="1713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878A56C-171E-40EC-9C79-9406EEFB96D8}" type="pres">
      <dgm:prSet presAssocID="{6C359A13-2BE6-4A9C-9952-5DEA81B3EC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87059D-8F63-4756-AB5E-222E0D6A7C53}" type="pres">
      <dgm:prSet presAssocID="{0D955D83-2D8D-4039-A522-F2D5AA6B6AB3}" presName="compNode" presStyleCnt="0"/>
      <dgm:spPr/>
    </dgm:pt>
    <dgm:pt modelId="{65A24D90-8BAE-40E4-9D43-1637A1A3950F}" type="pres">
      <dgm:prSet presAssocID="{0D955D83-2D8D-4039-A522-F2D5AA6B6AB3}" presName="bkgdShape" presStyleLbl="node1" presStyleIdx="1" presStyleCnt="3"/>
      <dgm:spPr/>
      <dgm:t>
        <a:bodyPr/>
        <a:lstStyle/>
        <a:p>
          <a:endParaRPr lang="en-US"/>
        </a:p>
      </dgm:t>
    </dgm:pt>
    <dgm:pt modelId="{FDC3AADC-4232-450A-81AF-9B695D0976B8}" type="pres">
      <dgm:prSet presAssocID="{0D955D83-2D8D-4039-A522-F2D5AA6B6AB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F9171-D5E9-44A2-964C-8188093A410A}" type="pres">
      <dgm:prSet presAssocID="{0D955D83-2D8D-4039-A522-F2D5AA6B6AB3}" presName="invisiNode" presStyleLbl="node1" presStyleIdx="1" presStyleCnt="3"/>
      <dgm:spPr/>
    </dgm:pt>
    <dgm:pt modelId="{65F436BD-CEDE-4101-96BB-F6A0AB5B2DC7}" type="pres">
      <dgm:prSet presAssocID="{0D955D83-2D8D-4039-A522-F2D5AA6B6AB3}" presName="imagNode" presStyleLbl="fgImgPlace1" presStyleIdx="1" presStyleCnt="3" custScaleX="138029" custScaleY="1110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E76CF1-2F02-4747-BFD4-F8720AFA2D11}" type="pres">
      <dgm:prSet presAssocID="{A9520775-5E9F-4789-9AF8-F076E10D218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277079-E128-48CB-A613-4D9DB3C1A7AE}" type="pres">
      <dgm:prSet presAssocID="{6672DD84-FAF6-49EA-9276-908729752AAA}" presName="compNode" presStyleCnt="0"/>
      <dgm:spPr/>
    </dgm:pt>
    <dgm:pt modelId="{87631377-5C74-42DE-B924-6C380F38A3F0}" type="pres">
      <dgm:prSet presAssocID="{6672DD84-FAF6-49EA-9276-908729752AAA}" presName="bkgdShape" presStyleLbl="node1" presStyleIdx="2" presStyleCnt="3"/>
      <dgm:spPr/>
      <dgm:t>
        <a:bodyPr/>
        <a:lstStyle/>
        <a:p>
          <a:endParaRPr lang="en-US"/>
        </a:p>
      </dgm:t>
    </dgm:pt>
    <dgm:pt modelId="{F370489F-261C-491D-A878-BE5C601A614F}" type="pres">
      <dgm:prSet presAssocID="{6672DD84-FAF6-49EA-9276-908729752AA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D6376-B6ED-40CB-980B-DA541FE051B6}" type="pres">
      <dgm:prSet presAssocID="{6672DD84-FAF6-49EA-9276-908729752AAA}" presName="invisiNode" presStyleLbl="node1" presStyleIdx="2" presStyleCnt="3"/>
      <dgm:spPr/>
    </dgm:pt>
    <dgm:pt modelId="{C119ECA3-8A9A-4937-B064-0439E6206D33}" type="pres">
      <dgm:prSet presAssocID="{6672DD84-FAF6-49EA-9276-908729752AAA}" presName="imagNode" presStyleLbl="fgImgPlace1" presStyleIdx="2" presStyleCnt="3" custScaleX="154795" custScaleY="10170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61C0DDD-75BF-46F7-9D64-BA1DBC98C87F}" type="presOf" srcId="{C00B3299-A741-4C33-B2D6-05523D1E5BA2}" destId="{1CCBB5FA-C706-4F44-A0E5-B83F33127830}" srcOrd="1" destOrd="0" presId="urn:microsoft.com/office/officeart/2005/8/layout/hList7#1"/>
    <dgm:cxn modelId="{5F4B9A2B-4AFB-4F5E-9BDA-F4A6330C4EB2}" type="presOf" srcId="{6672DD84-FAF6-49EA-9276-908729752AAA}" destId="{87631377-5C74-42DE-B924-6C380F38A3F0}" srcOrd="0" destOrd="0" presId="urn:microsoft.com/office/officeart/2005/8/layout/hList7#1"/>
    <dgm:cxn modelId="{C4C82B84-0D36-4219-9C84-5D40E8ABC817}" type="presOf" srcId="{6C359A13-2BE6-4A9C-9952-5DEA81B3EC72}" destId="{E878A56C-171E-40EC-9C79-9406EEFB96D8}" srcOrd="0" destOrd="0" presId="urn:microsoft.com/office/officeart/2005/8/layout/hList7#1"/>
    <dgm:cxn modelId="{4BC0AA0B-C0D4-47DF-96B4-6C1331E95CFF}" type="presOf" srcId="{C00B3299-A741-4C33-B2D6-05523D1E5BA2}" destId="{139D371A-27F5-44A1-BFC1-E8EC6D71DFE7}" srcOrd="0" destOrd="0" presId="urn:microsoft.com/office/officeart/2005/8/layout/hList7#1"/>
    <dgm:cxn modelId="{43A47A5C-7D83-4D86-A07E-14E7D13B0E12}" type="presOf" srcId="{0D955D83-2D8D-4039-A522-F2D5AA6B6AB3}" destId="{FDC3AADC-4232-450A-81AF-9B695D0976B8}" srcOrd="1" destOrd="0" presId="urn:microsoft.com/office/officeart/2005/8/layout/hList7#1"/>
    <dgm:cxn modelId="{61A151B2-FA49-4AE3-BC3D-E92DFAACCFC1}" srcId="{63FD7355-E066-44E0-BCB0-630330668B68}" destId="{6672DD84-FAF6-49EA-9276-908729752AAA}" srcOrd="2" destOrd="0" parTransId="{9762FEFB-2E7A-4664-BB48-8DA06998F047}" sibTransId="{7474408F-D1FF-4C3C-9972-F66FECA6CD41}"/>
    <dgm:cxn modelId="{B17031DC-CA7B-400C-ACDD-4EAC9229F0BB}" type="presOf" srcId="{0D955D83-2D8D-4039-A522-F2D5AA6B6AB3}" destId="{65A24D90-8BAE-40E4-9D43-1637A1A3950F}" srcOrd="0" destOrd="0" presId="urn:microsoft.com/office/officeart/2005/8/layout/hList7#1"/>
    <dgm:cxn modelId="{C100EEBB-BF46-4FF5-A54F-387C387643D1}" type="presOf" srcId="{6672DD84-FAF6-49EA-9276-908729752AAA}" destId="{F370489F-261C-491D-A878-BE5C601A614F}" srcOrd="1" destOrd="0" presId="urn:microsoft.com/office/officeart/2005/8/layout/hList7#1"/>
    <dgm:cxn modelId="{5A71EBCA-B3E8-4524-9A50-B39A4407E98D}" srcId="{63FD7355-E066-44E0-BCB0-630330668B68}" destId="{C00B3299-A741-4C33-B2D6-05523D1E5BA2}" srcOrd="0" destOrd="0" parTransId="{B0C63637-4C34-4F4A-BE13-BED05E6C1CB8}" sibTransId="{6C359A13-2BE6-4A9C-9952-5DEA81B3EC72}"/>
    <dgm:cxn modelId="{2B0D51DC-4D71-44A4-BF96-22A7BF2CFDD1}" type="presOf" srcId="{A9520775-5E9F-4789-9AF8-F076E10D2184}" destId="{BAE76CF1-2F02-4747-BFD4-F8720AFA2D11}" srcOrd="0" destOrd="0" presId="urn:microsoft.com/office/officeart/2005/8/layout/hList7#1"/>
    <dgm:cxn modelId="{4F1E900A-72A4-4BF4-8A52-CE8798208733}" srcId="{63FD7355-E066-44E0-BCB0-630330668B68}" destId="{0D955D83-2D8D-4039-A522-F2D5AA6B6AB3}" srcOrd="1" destOrd="0" parTransId="{08A62E50-6A1B-4797-8342-443D9725B056}" sibTransId="{A9520775-5E9F-4789-9AF8-F076E10D2184}"/>
    <dgm:cxn modelId="{AD12D68B-F5D9-4BFC-BDE3-CFB1B5EFE967}" type="presOf" srcId="{63FD7355-E066-44E0-BCB0-630330668B68}" destId="{EA19A212-4910-4C2E-BF07-C8D137AB43D1}" srcOrd="0" destOrd="0" presId="urn:microsoft.com/office/officeart/2005/8/layout/hList7#1"/>
    <dgm:cxn modelId="{4B31E97F-CCF9-4B33-985F-268051B5C66A}" type="presParOf" srcId="{EA19A212-4910-4C2E-BF07-C8D137AB43D1}" destId="{B8E39A05-229C-4AA4-B6A7-C5321BA855B7}" srcOrd="0" destOrd="0" presId="urn:microsoft.com/office/officeart/2005/8/layout/hList7#1"/>
    <dgm:cxn modelId="{2FD26C65-E9E4-4804-BE00-A23E25D30A71}" type="presParOf" srcId="{EA19A212-4910-4C2E-BF07-C8D137AB43D1}" destId="{C1B960AD-961B-405B-AE66-BE08EB1AF5BF}" srcOrd="1" destOrd="0" presId="urn:microsoft.com/office/officeart/2005/8/layout/hList7#1"/>
    <dgm:cxn modelId="{0C5D224C-D15D-4F27-9C5E-1BEA73171490}" type="presParOf" srcId="{C1B960AD-961B-405B-AE66-BE08EB1AF5BF}" destId="{D939C505-0F2A-4505-8BCB-4077E1AE4003}" srcOrd="0" destOrd="0" presId="urn:microsoft.com/office/officeart/2005/8/layout/hList7#1"/>
    <dgm:cxn modelId="{37BFF05B-7AA3-4F26-BB9F-82CD30096C81}" type="presParOf" srcId="{D939C505-0F2A-4505-8BCB-4077E1AE4003}" destId="{139D371A-27F5-44A1-BFC1-E8EC6D71DFE7}" srcOrd="0" destOrd="0" presId="urn:microsoft.com/office/officeart/2005/8/layout/hList7#1"/>
    <dgm:cxn modelId="{570DE1EC-3827-4E8B-9999-D31ECB0B0AE3}" type="presParOf" srcId="{D939C505-0F2A-4505-8BCB-4077E1AE4003}" destId="{1CCBB5FA-C706-4F44-A0E5-B83F33127830}" srcOrd="1" destOrd="0" presId="urn:microsoft.com/office/officeart/2005/8/layout/hList7#1"/>
    <dgm:cxn modelId="{9F6BF4DC-DEF9-4E58-A653-73345E7D2589}" type="presParOf" srcId="{D939C505-0F2A-4505-8BCB-4077E1AE4003}" destId="{9DB5DFB3-DA91-4699-B520-EA59ADD74864}" srcOrd="2" destOrd="0" presId="urn:microsoft.com/office/officeart/2005/8/layout/hList7#1"/>
    <dgm:cxn modelId="{2073971D-C191-4E05-87E0-D42013AF4790}" type="presParOf" srcId="{D939C505-0F2A-4505-8BCB-4077E1AE4003}" destId="{5D6D70A2-405B-49AA-8F86-B6003B1B521B}" srcOrd="3" destOrd="0" presId="urn:microsoft.com/office/officeart/2005/8/layout/hList7#1"/>
    <dgm:cxn modelId="{D621977B-B4D5-4086-80E3-4F35E4FFB0E2}" type="presParOf" srcId="{C1B960AD-961B-405B-AE66-BE08EB1AF5BF}" destId="{E878A56C-171E-40EC-9C79-9406EEFB96D8}" srcOrd="1" destOrd="0" presId="urn:microsoft.com/office/officeart/2005/8/layout/hList7#1"/>
    <dgm:cxn modelId="{A770BDFC-CCD1-4543-AE8D-63B8F72258F8}" type="presParOf" srcId="{C1B960AD-961B-405B-AE66-BE08EB1AF5BF}" destId="{8A87059D-8F63-4756-AB5E-222E0D6A7C53}" srcOrd="2" destOrd="0" presId="urn:microsoft.com/office/officeart/2005/8/layout/hList7#1"/>
    <dgm:cxn modelId="{549A8A58-9599-4C3D-B6CF-C1F7412056E5}" type="presParOf" srcId="{8A87059D-8F63-4756-AB5E-222E0D6A7C53}" destId="{65A24D90-8BAE-40E4-9D43-1637A1A3950F}" srcOrd="0" destOrd="0" presId="urn:microsoft.com/office/officeart/2005/8/layout/hList7#1"/>
    <dgm:cxn modelId="{2716DD3A-599C-4950-93D8-1AB37C2DA7AC}" type="presParOf" srcId="{8A87059D-8F63-4756-AB5E-222E0D6A7C53}" destId="{FDC3AADC-4232-450A-81AF-9B695D0976B8}" srcOrd="1" destOrd="0" presId="urn:microsoft.com/office/officeart/2005/8/layout/hList7#1"/>
    <dgm:cxn modelId="{4B97E59B-AD48-4791-A2E6-5278CCEBDA37}" type="presParOf" srcId="{8A87059D-8F63-4756-AB5E-222E0D6A7C53}" destId="{952F9171-D5E9-44A2-964C-8188093A410A}" srcOrd="2" destOrd="0" presId="urn:microsoft.com/office/officeart/2005/8/layout/hList7#1"/>
    <dgm:cxn modelId="{427296E6-D2BA-40CE-B127-26F6B53BD90F}" type="presParOf" srcId="{8A87059D-8F63-4756-AB5E-222E0D6A7C53}" destId="{65F436BD-CEDE-4101-96BB-F6A0AB5B2DC7}" srcOrd="3" destOrd="0" presId="urn:microsoft.com/office/officeart/2005/8/layout/hList7#1"/>
    <dgm:cxn modelId="{B166CF71-D8D9-48DB-8049-901F64BF58C3}" type="presParOf" srcId="{C1B960AD-961B-405B-AE66-BE08EB1AF5BF}" destId="{BAE76CF1-2F02-4747-BFD4-F8720AFA2D11}" srcOrd="3" destOrd="0" presId="urn:microsoft.com/office/officeart/2005/8/layout/hList7#1"/>
    <dgm:cxn modelId="{DE1BEC6C-6041-4DAB-946C-0258ACE2D67F}" type="presParOf" srcId="{C1B960AD-961B-405B-AE66-BE08EB1AF5BF}" destId="{98277079-E128-48CB-A613-4D9DB3C1A7AE}" srcOrd="4" destOrd="0" presId="urn:microsoft.com/office/officeart/2005/8/layout/hList7#1"/>
    <dgm:cxn modelId="{DF0E3546-0884-4AD6-BA7D-F83B04A0328C}" type="presParOf" srcId="{98277079-E128-48CB-A613-4D9DB3C1A7AE}" destId="{87631377-5C74-42DE-B924-6C380F38A3F0}" srcOrd="0" destOrd="0" presId="urn:microsoft.com/office/officeart/2005/8/layout/hList7#1"/>
    <dgm:cxn modelId="{497DD2DC-BED0-4D18-AC96-5DDAEA1571F5}" type="presParOf" srcId="{98277079-E128-48CB-A613-4D9DB3C1A7AE}" destId="{F370489F-261C-491D-A878-BE5C601A614F}" srcOrd="1" destOrd="0" presId="urn:microsoft.com/office/officeart/2005/8/layout/hList7#1"/>
    <dgm:cxn modelId="{2281ABC8-CC8C-4995-96BD-DDF39347A623}" type="presParOf" srcId="{98277079-E128-48CB-A613-4D9DB3C1A7AE}" destId="{BB2D6376-B6ED-40CB-980B-DA541FE051B6}" srcOrd="2" destOrd="0" presId="urn:microsoft.com/office/officeart/2005/8/layout/hList7#1"/>
    <dgm:cxn modelId="{DEEB8AA2-D498-4EE1-AD69-B1DD7278EC90}" type="presParOf" srcId="{98277079-E128-48CB-A613-4D9DB3C1A7AE}" destId="{C119ECA3-8A9A-4937-B064-0439E6206D3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A8B2806-4C51-4948-9C6D-4146BB122615}" type="doc">
      <dgm:prSet loTypeId="urn:microsoft.com/office/officeart/2005/8/layout/cycle8" loCatId="cycle" qsTypeId="urn:microsoft.com/office/officeart/2005/8/quickstyle/simple1" qsCatId="simple" csTypeId="urn:microsoft.com/office/officeart/2005/8/colors/accent2_3" csCatId="accent2" phldr="1"/>
      <dgm:spPr/>
    </dgm:pt>
    <dgm:pt modelId="{13DBA750-B5EF-4352-B230-6A668B2FE9DD}">
      <dgm:prSet phldrT="[Text]" custT="1"/>
      <dgm:spPr/>
      <dgm:t>
        <a:bodyPr/>
        <a:lstStyle/>
        <a:p>
          <a:r>
            <a:rPr lang="en-US" sz="1800" u="sng" dirty="0" smtClean="0"/>
            <a:t>11%</a:t>
          </a:r>
          <a:r>
            <a:rPr lang="en-US" sz="1800" dirty="0" smtClean="0"/>
            <a:t> believed they       had personally experienced harassment</a:t>
          </a:r>
          <a:endParaRPr lang="en-US" sz="1800" dirty="0"/>
        </a:p>
      </dgm:t>
    </dgm:pt>
    <dgm:pt modelId="{0B69799C-5C3A-48BD-A8E2-564EA33EBC0E}" type="parTrans" cxnId="{0A2BA3ED-522E-4E6C-B418-290D7A8FEE62}">
      <dgm:prSet/>
      <dgm:spPr/>
      <dgm:t>
        <a:bodyPr/>
        <a:lstStyle/>
        <a:p>
          <a:endParaRPr lang="en-US"/>
        </a:p>
      </dgm:t>
    </dgm:pt>
    <dgm:pt modelId="{9D5E9CA3-9066-43BE-BC8F-517698573084}" type="sibTrans" cxnId="{0A2BA3ED-522E-4E6C-B418-290D7A8FEE62}">
      <dgm:prSet/>
      <dgm:spPr/>
      <dgm:t>
        <a:bodyPr/>
        <a:lstStyle/>
        <a:p>
          <a:endParaRPr lang="en-US"/>
        </a:p>
      </dgm:t>
    </dgm:pt>
    <dgm:pt modelId="{C3DAD55E-CE6F-4E2C-840E-849C1C3AD7CC}">
      <dgm:prSet phldrT="[Text]" custT="1"/>
      <dgm:spPr/>
      <dgm:t>
        <a:bodyPr/>
        <a:lstStyle/>
        <a:p>
          <a:r>
            <a:rPr lang="en-US" sz="1800" u="sng" dirty="0" smtClean="0"/>
            <a:t>18%</a:t>
          </a:r>
          <a:r>
            <a:rPr lang="en-US" sz="1800" dirty="0" smtClean="0"/>
            <a:t> had observed or personally been made aware of harassment</a:t>
          </a:r>
          <a:r>
            <a:rPr lang="en-US" sz="1400" dirty="0" smtClean="0"/>
            <a:t>.</a:t>
          </a:r>
          <a:endParaRPr lang="en-US" sz="1400" dirty="0"/>
        </a:p>
      </dgm:t>
    </dgm:pt>
    <dgm:pt modelId="{BC99BD72-9E61-4229-BAA0-5E1CA3D8D9B3}" type="parTrans" cxnId="{DEC28C9F-BA11-4A76-9B87-0916E336A7EA}">
      <dgm:prSet/>
      <dgm:spPr/>
      <dgm:t>
        <a:bodyPr/>
        <a:lstStyle/>
        <a:p>
          <a:endParaRPr lang="en-US"/>
        </a:p>
      </dgm:t>
    </dgm:pt>
    <dgm:pt modelId="{E638A99E-BE44-43DD-B03B-A4D5D24CE7F4}" type="sibTrans" cxnId="{DEC28C9F-BA11-4A76-9B87-0916E336A7EA}">
      <dgm:prSet/>
      <dgm:spPr/>
      <dgm:t>
        <a:bodyPr/>
        <a:lstStyle/>
        <a:p>
          <a:endParaRPr lang="en-US"/>
        </a:p>
      </dgm:t>
    </dgm:pt>
    <dgm:pt modelId="{C2A2FC7E-D0C0-4CD3-8E18-5DFF9FE9AEE0}">
      <dgm:prSet phldrT="[Text]" custT="1"/>
      <dgm:spPr/>
      <dgm:t>
        <a:bodyPr/>
        <a:lstStyle/>
        <a:p>
          <a:r>
            <a:rPr lang="en-US" sz="1600" u="sng" dirty="0" smtClean="0"/>
            <a:t>88%</a:t>
          </a:r>
          <a:r>
            <a:rPr lang="en-US" sz="1600" dirty="0" smtClean="0"/>
            <a:t> </a:t>
          </a:r>
        </a:p>
        <a:p>
          <a:r>
            <a:rPr lang="en-US" sz="1600" dirty="0" smtClean="0"/>
            <a:t>comfortable with the overall climate, </a:t>
          </a:r>
          <a:r>
            <a:rPr lang="en-US" sz="1600" u="sng" dirty="0" smtClean="0"/>
            <a:t>76%</a:t>
          </a:r>
          <a:r>
            <a:rPr lang="en-US" sz="1600" dirty="0" smtClean="0"/>
            <a:t> with dept/work unit climate, and </a:t>
          </a:r>
          <a:r>
            <a:rPr lang="en-US" sz="1600" u="sng" dirty="0" smtClean="0"/>
            <a:t>86%</a:t>
          </a:r>
          <a:r>
            <a:rPr lang="en-US" sz="1600" dirty="0" smtClean="0"/>
            <a:t> with climate in their classes.</a:t>
          </a:r>
        </a:p>
      </dgm:t>
    </dgm:pt>
    <dgm:pt modelId="{B14D627C-BC0E-4B06-948A-B10C5628C2E6}" type="parTrans" cxnId="{6DBAAB51-96C9-46AA-9C0A-8946EB1F200A}">
      <dgm:prSet/>
      <dgm:spPr/>
      <dgm:t>
        <a:bodyPr/>
        <a:lstStyle/>
        <a:p>
          <a:endParaRPr lang="en-US"/>
        </a:p>
      </dgm:t>
    </dgm:pt>
    <dgm:pt modelId="{BF4FC81E-D950-43A9-A126-A1A1CFCD98E9}" type="sibTrans" cxnId="{6DBAAB51-96C9-46AA-9C0A-8946EB1F200A}">
      <dgm:prSet/>
      <dgm:spPr/>
      <dgm:t>
        <a:bodyPr/>
        <a:lstStyle/>
        <a:p>
          <a:endParaRPr lang="en-US"/>
        </a:p>
      </dgm:t>
    </dgm:pt>
    <dgm:pt modelId="{A7CD9289-5BC1-4348-BFD9-D1742B230EE0}">
      <dgm:prSet custT="1"/>
      <dgm:spPr/>
      <dgm:t>
        <a:bodyPr/>
        <a:lstStyle/>
        <a:p>
          <a:r>
            <a:rPr lang="en-US" sz="1600" u="sng" dirty="0" smtClean="0"/>
            <a:t>84%</a:t>
          </a:r>
          <a:r>
            <a:rPr lang="en-US" sz="1600" dirty="0" smtClean="0"/>
            <a:t> of employee respondents were satisfied with their jobs at GVSU and </a:t>
          </a:r>
          <a:r>
            <a:rPr lang="en-US" sz="1600" u="sng" dirty="0" smtClean="0"/>
            <a:t>61%</a:t>
          </a:r>
          <a:r>
            <a:rPr lang="en-US" sz="1600" dirty="0" smtClean="0"/>
            <a:t> with how their careers have progressed.</a:t>
          </a:r>
        </a:p>
      </dgm:t>
    </dgm:pt>
    <dgm:pt modelId="{45BACCDC-617A-44F3-8049-BBD2E3D64CA3}" type="parTrans" cxnId="{65A67315-A5D8-4BE2-B74A-84B3BF02D738}">
      <dgm:prSet/>
      <dgm:spPr/>
      <dgm:t>
        <a:bodyPr/>
        <a:lstStyle/>
        <a:p>
          <a:endParaRPr lang="en-US"/>
        </a:p>
      </dgm:t>
    </dgm:pt>
    <dgm:pt modelId="{582598E1-A937-40EC-B490-47D2EABC3629}" type="sibTrans" cxnId="{65A67315-A5D8-4BE2-B74A-84B3BF02D738}">
      <dgm:prSet/>
      <dgm:spPr/>
      <dgm:t>
        <a:bodyPr/>
        <a:lstStyle/>
        <a:p>
          <a:endParaRPr lang="en-US"/>
        </a:p>
      </dgm:t>
    </dgm:pt>
    <dgm:pt modelId="{69426332-7846-4D59-8881-4EEED9F1E536}" type="pres">
      <dgm:prSet presAssocID="{3A8B2806-4C51-4948-9C6D-4146BB122615}" presName="compositeShape" presStyleCnt="0">
        <dgm:presLayoutVars>
          <dgm:chMax val="7"/>
          <dgm:dir/>
          <dgm:resizeHandles val="exact"/>
        </dgm:presLayoutVars>
      </dgm:prSet>
      <dgm:spPr/>
    </dgm:pt>
    <dgm:pt modelId="{DB9961B3-90A4-4E41-A991-985E7BED78FE}" type="pres">
      <dgm:prSet presAssocID="{3A8B2806-4C51-4948-9C6D-4146BB122615}" presName="wedge1" presStyleLbl="node1" presStyleIdx="0" presStyleCnt="4" custScaleX="100978" custScaleY="104523"/>
      <dgm:spPr/>
      <dgm:t>
        <a:bodyPr/>
        <a:lstStyle/>
        <a:p>
          <a:endParaRPr lang="en-US"/>
        </a:p>
      </dgm:t>
    </dgm:pt>
    <dgm:pt modelId="{258FF2C1-546E-4A9B-8445-D0374C88CD87}" type="pres">
      <dgm:prSet presAssocID="{3A8B2806-4C51-4948-9C6D-4146BB122615}" presName="dummy1a" presStyleCnt="0"/>
      <dgm:spPr/>
    </dgm:pt>
    <dgm:pt modelId="{88E0610F-CCCF-45B2-B774-8B085CC77B93}" type="pres">
      <dgm:prSet presAssocID="{3A8B2806-4C51-4948-9C6D-4146BB122615}" presName="dummy1b" presStyleCnt="0"/>
      <dgm:spPr/>
    </dgm:pt>
    <dgm:pt modelId="{ADD6C47A-E3A4-493F-A51A-9F0F8482DF00}" type="pres">
      <dgm:prSet presAssocID="{3A8B2806-4C51-4948-9C6D-4146BB12261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CF6FB-AC52-492D-8121-908EF932FC5A}" type="pres">
      <dgm:prSet presAssocID="{3A8B2806-4C51-4948-9C6D-4146BB122615}" presName="wedge2" presStyleLbl="node1" presStyleIdx="1" presStyleCnt="4" custLinFactNeighborX="-432" custLinFactNeighborY="-77"/>
      <dgm:spPr/>
      <dgm:t>
        <a:bodyPr/>
        <a:lstStyle/>
        <a:p>
          <a:endParaRPr lang="en-US"/>
        </a:p>
      </dgm:t>
    </dgm:pt>
    <dgm:pt modelId="{8200802C-231D-437D-B518-2EAE50A047AA}" type="pres">
      <dgm:prSet presAssocID="{3A8B2806-4C51-4948-9C6D-4146BB122615}" presName="dummy2a" presStyleCnt="0"/>
      <dgm:spPr/>
    </dgm:pt>
    <dgm:pt modelId="{E5BD39CE-3BC3-45A5-A177-95658049FE57}" type="pres">
      <dgm:prSet presAssocID="{3A8B2806-4C51-4948-9C6D-4146BB122615}" presName="dummy2b" presStyleCnt="0"/>
      <dgm:spPr/>
    </dgm:pt>
    <dgm:pt modelId="{7C75744E-3630-4E4C-8EC3-57041D9360E3}" type="pres">
      <dgm:prSet presAssocID="{3A8B2806-4C51-4948-9C6D-4146BB12261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8815-E0E2-4BEB-AA19-33DDAB604CCF}" type="pres">
      <dgm:prSet presAssocID="{3A8B2806-4C51-4948-9C6D-4146BB122615}" presName="wedge3" presStyleLbl="node1" presStyleIdx="2" presStyleCnt="4"/>
      <dgm:spPr/>
      <dgm:t>
        <a:bodyPr/>
        <a:lstStyle/>
        <a:p>
          <a:endParaRPr lang="en-US"/>
        </a:p>
      </dgm:t>
    </dgm:pt>
    <dgm:pt modelId="{BC9135C1-D90C-4C31-999C-CBB1B7191F18}" type="pres">
      <dgm:prSet presAssocID="{3A8B2806-4C51-4948-9C6D-4146BB122615}" presName="dummy3a" presStyleCnt="0"/>
      <dgm:spPr/>
    </dgm:pt>
    <dgm:pt modelId="{3C223BFB-531F-4FB4-8AF9-D9A78AA7F2F6}" type="pres">
      <dgm:prSet presAssocID="{3A8B2806-4C51-4948-9C6D-4146BB122615}" presName="dummy3b" presStyleCnt="0"/>
      <dgm:spPr/>
    </dgm:pt>
    <dgm:pt modelId="{3E222A5E-AACC-4019-BFF9-787774A25300}" type="pres">
      <dgm:prSet presAssocID="{3A8B2806-4C51-4948-9C6D-4146BB12261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24D17-6211-464A-9304-D264404CA08C}" type="pres">
      <dgm:prSet presAssocID="{3A8B2806-4C51-4948-9C6D-4146BB122615}" presName="wedge4" presStyleLbl="node1" presStyleIdx="3" presStyleCnt="4"/>
      <dgm:spPr/>
      <dgm:t>
        <a:bodyPr/>
        <a:lstStyle/>
        <a:p>
          <a:endParaRPr lang="en-US"/>
        </a:p>
      </dgm:t>
    </dgm:pt>
    <dgm:pt modelId="{5368D97D-458F-4A15-BEE6-82B9D2E721C2}" type="pres">
      <dgm:prSet presAssocID="{3A8B2806-4C51-4948-9C6D-4146BB122615}" presName="dummy4a" presStyleCnt="0"/>
      <dgm:spPr/>
    </dgm:pt>
    <dgm:pt modelId="{44EEA7D9-A54C-47DC-9823-09332A620F24}" type="pres">
      <dgm:prSet presAssocID="{3A8B2806-4C51-4948-9C6D-4146BB122615}" presName="dummy4b" presStyleCnt="0"/>
      <dgm:spPr/>
    </dgm:pt>
    <dgm:pt modelId="{092858E0-1DAE-4688-BAD9-A57111CB1E3A}" type="pres">
      <dgm:prSet presAssocID="{3A8B2806-4C51-4948-9C6D-4146BB12261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303A8-9B40-4336-99FE-E0FFD173F919}" type="pres">
      <dgm:prSet presAssocID="{9D5E9CA3-9066-43BE-BC8F-517698573084}" presName="arrowWedge1" presStyleLbl="fgSibTrans2D1" presStyleIdx="0" presStyleCnt="4"/>
      <dgm:spPr/>
    </dgm:pt>
    <dgm:pt modelId="{F26FECC1-05D4-4F1C-8268-7AEFDCB679D4}" type="pres">
      <dgm:prSet presAssocID="{582598E1-A937-40EC-B490-47D2EABC3629}" presName="arrowWedge2" presStyleLbl="fgSibTrans2D1" presStyleIdx="1" presStyleCnt="4"/>
      <dgm:spPr/>
    </dgm:pt>
    <dgm:pt modelId="{37851B90-C5CB-4ABD-B1F7-2D96BD6B2291}" type="pres">
      <dgm:prSet presAssocID="{E638A99E-BE44-43DD-B03B-A4D5D24CE7F4}" presName="arrowWedge3" presStyleLbl="fgSibTrans2D1" presStyleIdx="2" presStyleCnt="4"/>
      <dgm:spPr/>
    </dgm:pt>
    <dgm:pt modelId="{6874C970-EDCB-4634-857A-4F4BAD826ADC}" type="pres">
      <dgm:prSet presAssocID="{BF4FC81E-D950-43A9-A126-A1A1CFCD98E9}" presName="arrowWedge4" presStyleLbl="fgSibTrans2D1" presStyleIdx="3" presStyleCnt="4"/>
      <dgm:spPr/>
    </dgm:pt>
  </dgm:ptLst>
  <dgm:cxnLst>
    <dgm:cxn modelId="{33FC5704-941D-4224-B4F5-93988EEF8970}" type="presOf" srcId="{C3DAD55E-CE6F-4E2C-840E-849C1C3AD7CC}" destId="{30558815-E0E2-4BEB-AA19-33DDAB604CCF}" srcOrd="0" destOrd="0" presId="urn:microsoft.com/office/officeart/2005/8/layout/cycle8"/>
    <dgm:cxn modelId="{0A2BA3ED-522E-4E6C-B418-290D7A8FEE62}" srcId="{3A8B2806-4C51-4948-9C6D-4146BB122615}" destId="{13DBA750-B5EF-4352-B230-6A668B2FE9DD}" srcOrd="0" destOrd="0" parTransId="{0B69799C-5C3A-48BD-A8E2-564EA33EBC0E}" sibTransId="{9D5E9CA3-9066-43BE-BC8F-517698573084}"/>
    <dgm:cxn modelId="{9BAEC3F9-1B2C-4FAE-B841-5E0AE8DA579E}" type="presOf" srcId="{A7CD9289-5BC1-4348-BFD9-D1742B230EE0}" destId="{094CF6FB-AC52-492D-8121-908EF932FC5A}" srcOrd="0" destOrd="0" presId="urn:microsoft.com/office/officeart/2005/8/layout/cycle8"/>
    <dgm:cxn modelId="{5657CC9A-7D73-4AA4-BD51-879CD289CF86}" type="presOf" srcId="{C3DAD55E-CE6F-4E2C-840E-849C1C3AD7CC}" destId="{3E222A5E-AACC-4019-BFF9-787774A25300}" srcOrd="1" destOrd="0" presId="urn:microsoft.com/office/officeart/2005/8/layout/cycle8"/>
    <dgm:cxn modelId="{9001C2B8-1D55-49CE-ABCC-A4A0170D67A9}" type="presOf" srcId="{13DBA750-B5EF-4352-B230-6A668B2FE9DD}" destId="{ADD6C47A-E3A4-493F-A51A-9F0F8482DF00}" srcOrd="1" destOrd="0" presId="urn:microsoft.com/office/officeart/2005/8/layout/cycle8"/>
    <dgm:cxn modelId="{89179C8E-7E3A-4CE1-919B-CDE80CEAD8FF}" type="presOf" srcId="{3A8B2806-4C51-4948-9C6D-4146BB122615}" destId="{69426332-7846-4D59-8881-4EEED9F1E536}" srcOrd="0" destOrd="0" presId="urn:microsoft.com/office/officeart/2005/8/layout/cycle8"/>
    <dgm:cxn modelId="{7220D320-A11A-4F9A-BC0F-624D1A3A6BF7}" type="presOf" srcId="{A7CD9289-5BC1-4348-BFD9-D1742B230EE0}" destId="{7C75744E-3630-4E4C-8EC3-57041D9360E3}" srcOrd="1" destOrd="0" presId="urn:microsoft.com/office/officeart/2005/8/layout/cycle8"/>
    <dgm:cxn modelId="{033FCC7E-737D-470A-ABB6-BD668DD2BAA3}" type="presOf" srcId="{C2A2FC7E-D0C0-4CD3-8E18-5DFF9FE9AEE0}" destId="{D1724D17-6211-464A-9304-D264404CA08C}" srcOrd="0" destOrd="0" presId="urn:microsoft.com/office/officeart/2005/8/layout/cycle8"/>
    <dgm:cxn modelId="{65A67315-A5D8-4BE2-B74A-84B3BF02D738}" srcId="{3A8B2806-4C51-4948-9C6D-4146BB122615}" destId="{A7CD9289-5BC1-4348-BFD9-D1742B230EE0}" srcOrd="1" destOrd="0" parTransId="{45BACCDC-617A-44F3-8049-BBD2E3D64CA3}" sibTransId="{582598E1-A937-40EC-B490-47D2EABC3629}"/>
    <dgm:cxn modelId="{5509B93D-7A3D-49F7-B574-5483BFF81195}" type="presOf" srcId="{13DBA750-B5EF-4352-B230-6A668B2FE9DD}" destId="{DB9961B3-90A4-4E41-A991-985E7BED78FE}" srcOrd="0" destOrd="0" presId="urn:microsoft.com/office/officeart/2005/8/layout/cycle8"/>
    <dgm:cxn modelId="{95F68A5B-E972-4CF6-88C2-70A5018DEBB2}" type="presOf" srcId="{C2A2FC7E-D0C0-4CD3-8E18-5DFF9FE9AEE0}" destId="{092858E0-1DAE-4688-BAD9-A57111CB1E3A}" srcOrd="1" destOrd="0" presId="urn:microsoft.com/office/officeart/2005/8/layout/cycle8"/>
    <dgm:cxn modelId="{DEC28C9F-BA11-4A76-9B87-0916E336A7EA}" srcId="{3A8B2806-4C51-4948-9C6D-4146BB122615}" destId="{C3DAD55E-CE6F-4E2C-840E-849C1C3AD7CC}" srcOrd="2" destOrd="0" parTransId="{BC99BD72-9E61-4229-BAA0-5E1CA3D8D9B3}" sibTransId="{E638A99E-BE44-43DD-B03B-A4D5D24CE7F4}"/>
    <dgm:cxn modelId="{6DBAAB51-96C9-46AA-9C0A-8946EB1F200A}" srcId="{3A8B2806-4C51-4948-9C6D-4146BB122615}" destId="{C2A2FC7E-D0C0-4CD3-8E18-5DFF9FE9AEE0}" srcOrd="3" destOrd="0" parTransId="{B14D627C-BC0E-4B06-948A-B10C5628C2E6}" sibTransId="{BF4FC81E-D950-43A9-A126-A1A1CFCD98E9}"/>
    <dgm:cxn modelId="{C7D82A75-C844-42AA-A9C4-6BC4BB80F7E8}" type="presParOf" srcId="{69426332-7846-4D59-8881-4EEED9F1E536}" destId="{DB9961B3-90A4-4E41-A991-985E7BED78FE}" srcOrd="0" destOrd="0" presId="urn:microsoft.com/office/officeart/2005/8/layout/cycle8"/>
    <dgm:cxn modelId="{356C1884-52A7-43CC-B5FA-07DE1E217BF8}" type="presParOf" srcId="{69426332-7846-4D59-8881-4EEED9F1E536}" destId="{258FF2C1-546E-4A9B-8445-D0374C88CD87}" srcOrd="1" destOrd="0" presId="urn:microsoft.com/office/officeart/2005/8/layout/cycle8"/>
    <dgm:cxn modelId="{1258E4C5-965A-4AB7-91AD-87075F29505F}" type="presParOf" srcId="{69426332-7846-4D59-8881-4EEED9F1E536}" destId="{88E0610F-CCCF-45B2-B774-8B085CC77B93}" srcOrd="2" destOrd="0" presId="urn:microsoft.com/office/officeart/2005/8/layout/cycle8"/>
    <dgm:cxn modelId="{6B78E207-2997-4A2B-96A1-E2F2181EF817}" type="presParOf" srcId="{69426332-7846-4D59-8881-4EEED9F1E536}" destId="{ADD6C47A-E3A4-493F-A51A-9F0F8482DF00}" srcOrd="3" destOrd="0" presId="urn:microsoft.com/office/officeart/2005/8/layout/cycle8"/>
    <dgm:cxn modelId="{855D67F9-CBDA-492D-912C-FB320404FC01}" type="presParOf" srcId="{69426332-7846-4D59-8881-4EEED9F1E536}" destId="{094CF6FB-AC52-492D-8121-908EF932FC5A}" srcOrd="4" destOrd="0" presId="urn:microsoft.com/office/officeart/2005/8/layout/cycle8"/>
    <dgm:cxn modelId="{0494ED65-58F9-4848-8E66-D0B97BA5EDAF}" type="presParOf" srcId="{69426332-7846-4D59-8881-4EEED9F1E536}" destId="{8200802C-231D-437D-B518-2EAE50A047AA}" srcOrd="5" destOrd="0" presId="urn:microsoft.com/office/officeart/2005/8/layout/cycle8"/>
    <dgm:cxn modelId="{B17D7996-2AE2-4D83-9077-99D44EF2F161}" type="presParOf" srcId="{69426332-7846-4D59-8881-4EEED9F1E536}" destId="{E5BD39CE-3BC3-45A5-A177-95658049FE57}" srcOrd="6" destOrd="0" presId="urn:microsoft.com/office/officeart/2005/8/layout/cycle8"/>
    <dgm:cxn modelId="{DC0A5CEC-F71F-4698-B2E2-0B1D04AF9043}" type="presParOf" srcId="{69426332-7846-4D59-8881-4EEED9F1E536}" destId="{7C75744E-3630-4E4C-8EC3-57041D9360E3}" srcOrd="7" destOrd="0" presId="urn:microsoft.com/office/officeart/2005/8/layout/cycle8"/>
    <dgm:cxn modelId="{8D7E7153-60D2-4EE4-A7D1-146EEF1163F0}" type="presParOf" srcId="{69426332-7846-4D59-8881-4EEED9F1E536}" destId="{30558815-E0E2-4BEB-AA19-33DDAB604CCF}" srcOrd="8" destOrd="0" presId="urn:microsoft.com/office/officeart/2005/8/layout/cycle8"/>
    <dgm:cxn modelId="{8BBE0BE0-5097-4E88-9DF0-B850967AA37A}" type="presParOf" srcId="{69426332-7846-4D59-8881-4EEED9F1E536}" destId="{BC9135C1-D90C-4C31-999C-CBB1B7191F18}" srcOrd="9" destOrd="0" presId="urn:microsoft.com/office/officeart/2005/8/layout/cycle8"/>
    <dgm:cxn modelId="{DA8230AA-6460-4894-A80A-93D70D6519F9}" type="presParOf" srcId="{69426332-7846-4D59-8881-4EEED9F1E536}" destId="{3C223BFB-531F-4FB4-8AF9-D9A78AA7F2F6}" srcOrd="10" destOrd="0" presId="urn:microsoft.com/office/officeart/2005/8/layout/cycle8"/>
    <dgm:cxn modelId="{B89FAC5F-36AE-4B85-95DA-2C1996B50F1A}" type="presParOf" srcId="{69426332-7846-4D59-8881-4EEED9F1E536}" destId="{3E222A5E-AACC-4019-BFF9-787774A25300}" srcOrd="11" destOrd="0" presId="urn:microsoft.com/office/officeart/2005/8/layout/cycle8"/>
    <dgm:cxn modelId="{FFC07917-9768-49F3-9D76-584BD9E31FAA}" type="presParOf" srcId="{69426332-7846-4D59-8881-4EEED9F1E536}" destId="{D1724D17-6211-464A-9304-D264404CA08C}" srcOrd="12" destOrd="0" presId="urn:microsoft.com/office/officeart/2005/8/layout/cycle8"/>
    <dgm:cxn modelId="{DAC731C3-7B77-4D9D-9D87-13709DC48872}" type="presParOf" srcId="{69426332-7846-4D59-8881-4EEED9F1E536}" destId="{5368D97D-458F-4A15-BEE6-82B9D2E721C2}" srcOrd="13" destOrd="0" presId="urn:microsoft.com/office/officeart/2005/8/layout/cycle8"/>
    <dgm:cxn modelId="{BD58F8D9-08DC-4559-989D-2E61F8F0B842}" type="presParOf" srcId="{69426332-7846-4D59-8881-4EEED9F1E536}" destId="{44EEA7D9-A54C-47DC-9823-09332A620F24}" srcOrd="14" destOrd="0" presId="urn:microsoft.com/office/officeart/2005/8/layout/cycle8"/>
    <dgm:cxn modelId="{78BEECAE-7504-4058-ADA2-D2F7D8E59E54}" type="presParOf" srcId="{69426332-7846-4D59-8881-4EEED9F1E536}" destId="{092858E0-1DAE-4688-BAD9-A57111CB1E3A}" srcOrd="15" destOrd="0" presId="urn:microsoft.com/office/officeart/2005/8/layout/cycle8"/>
    <dgm:cxn modelId="{D60052F6-2918-4EB3-9D8C-3E02BBD6EA98}" type="presParOf" srcId="{69426332-7846-4D59-8881-4EEED9F1E536}" destId="{744303A8-9B40-4336-99FE-E0FFD173F919}" srcOrd="16" destOrd="0" presId="urn:microsoft.com/office/officeart/2005/8/layout/cycle8"/>
    <dgm:cxn modelId="{3D6C0805-B9A2-486A-BC0B-5D2A293DD468}" type="presParOf" srcId="{69426332-7846-4D59-8881-4EEED9F1E536}" destId="{F26FECC1-05D4-4F1C-8268-7AEFDCB679D4}" srcOrd="17" destOrd="0" presId="urn:microsoft.com/office/officeart/2005/8/layout/cycle8"/>
    <dgm:cxn modelId="{18BA2186-9590-40B7-AA27-E83254C949F2}" type="presParOf" srcId="{69426332-7846-4D59-8881-4EEED9F1E536}" destId="{37851B90-C5CB-4ABD-B1F7-2D96BD6B2291}" srcOrd="18" destOrd="0" presId="urn:microsoft.com/office/officeart/2005/8/layout/cycle8"/>
    <dgm:cxn modelId="{1A3B3D37-59A4-43F5-9BA2-9F02BDCEEA15}" type="presParOf" srcId="{69426332-7846-4D59-8881-4EEED9F1E536}" destId="{6874C970-EDCB-4634-857A-4F4BAD826AD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A8B2806-4C51-4948-9C6D-4146BB122615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13DBA750-B5EF-4352-B230-6A668B2FE9DD}">
      <dgm:prSet phldrT="[Text]" custT="1"/>
      <dgm:spPr/>
      <dgm:t>
        <a:bodyPr/>
        <a:lstStyle/>
        <a:p>
          <a:r>
            <a:rPr lang="en-US" sz="1600" dirty="0" smtClean="0"/>
            <a:t>11% of respondents (n = 859)  believed they had personally experienced offensive, hostile, exclusionary, or intimidating conduct that interfered unreasonably with their ability to work or learn on campus. </a:t>
          </a:r>
          <a:endParaRPr lang="en-US" sz="1600" dirty="0"/>
        </a:p>
      </dgm:t>
    </dgm:pt>
    <dgm:pt modelId="{0B69799C-5C3A-48BD-A8E2-564EA33EBC0E}" type="parTrans" cxnId="{0A2BA3ED-522E-4E6C-B418-290D7A8FEE62}">
      <dgm:prSet/>
      <dgm:spPr/>
      <dgm:t>
        <a:bodyPr/>
        <a:lstStyle/>
        <a:p>
          <a:endParaRPr lang="en-US"/>
        </a:p>
      </dgm:t>
    </dgm:pt>
    <dgm:pt modelId="{9D5E9CA3-9066-43BE-BC8F-517698573084}" type="sibTrans" cxnId="{0A2BA3ED-522E-4E6C-B418-290D7A8FEE62}">
      <dgm:prSet/>
      <dgm:spPr/>
      <dgm:t>
        <a:bodyPr/>
        <a:lstStyle/>
        <a:p>
          <a:endParaRPr lang="en-US"/>
        </a:p>
      </dgm:t>
    </dgm:pt>
    <dgm:pt modelId="{C3DAD55E-CE6F-4E2C-840E-849C1C3AD7CC}">
      <dgm:prSet phldrT="[Text]" custT="1"/>
      <dgm:spPr/>
      <dgm:t>
        <a:bodyPr/>
        <a:lstStyle/>
        <a:p>
          <a:r>
            <a:rPr lang="en-US" sz="1600" dirty="0" smtClean="0"/>
            <a:t>18% of the participants            (n = 1,347) had observed or personally been made aware of conduct on campus that created an offensive, hostile, exclusionary, or intimidating working or learning environment.  </a:t>
          </a:r>
          <a:endParaRPr lang="en-US" sz="1100" dirty="0"/>
        </a:p>
      </dgm:t>
    </dgm:pt>
    <dgm:pt modelId="{BC99BD72-9E61-4229-BAA0-5E1CA3D8D9B3}" type="parTrans" cxnId="{DEC28C9F-BA11-4A76-9B87-0916E336A7EA}">
      <dgm:prSet/>
      <dgm:spPr/>
      <dgm:t>
        <a:bodyPr/>
        <a:lstStyle/>
        <a:p>
          <a:endParaRPr lang="en-US"/>
        </a:p>
      </dgm:t>
    </dgm:pt>
    <dgm:pt modelId="{E638A99E-BE44-43DD-B03B-A4D5D24CE7F4}" type="sibTrans" cxnId="{DEC28C9F-BA11-4A76-9B87-0916E336A7EA}">
      <dgm:prSet/>
      <dgm:spPr/>
      <dgm:t>
        <a:bodyPr/>
        <a:lstStyle/>
        <a:p>
          <a:endParaRPr lang="en-US"/>
        </a:p>
      </dgm:t>
    </dgm:pt>
    <dgm:pt modelId="{69426332-7846-4D59-8881-4EEED9F1E536}" type="pres">
      <dgm:prSet presAssocID="{3A8B2806-4C51-4948-9C6D-4146BB122615}" presName="compositeShape" presStyleCnt="0">
        <dgm:presLayoutVars>
          <dgm:chMax val="7"/>
          <dgm:dir/>
          <dgm:resizeHandles val="exact"/>
        </dgm:presLayoutVars>
      </dgm:prSet>
      <dgm:spPr/>
    </dgm:pt>
    <dgm:pt modelId="{DB9961B3-90A4-4E41-A991-985E7BED78FE}" type="pres">
      <dgm:prSet presAssocID="{3A8B2806-4C51-4948-9C6D-4146BB122615}" presName="wedge1" presStyleLbl="node1" presStyleIdx="0" presStyleCnt="2"/>
      <dgm:spPr/>
      <dgm:t>
        <a:bodyPr/>
        <a:lstStyle/>
        <a:p>
          <a:endParaRPr lang="en-US"/>
        </a:p>
      </dgm:t>
    </dgm:pt>
    <dgm:pt modelId="{258FF2C1-546E-4A9B-8445-D0374C88CD87}" type="pres">
      <dgm:prSet presAssocID="{3A8B2806-4C51-4948-9C6D-4146BB122615}" presName="dummy1a" presStyleCnt="0"/>
      <dgm:spPr/>
    </dgm:pt>
    <dgm:pt modelId="{88E0610F-CCCF-45B2-B774-8B085CC77B93}" type="pres">
      <dgm:prSet presAssocID="{3A8B2806-4C51-4948-9C6D-4146BB122615}" presName="dummy1b" presStyleCnt="0"/>
      <dgm:spPr/>
    </dgm:pt>
    <dgm:pt modelId="{ADD6C47A-E3A4-493F-A51A-9F0F8482DF00}" type="pres">
      <dgm:prSet presAssocID="{3A8B2806-4C51-4948-9C6D-4146BB122615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CF6FB-AC52-492D-8121-908EF932FC5A}" type="pres">
      <dgm:prSet presAssocID="{3A8B2806-4C51-4948-9C6D-4146BB122615}" presName="wedge2" presStyleLbl="node1" presStyleIdx="1" presStyleCnt="2"/>
      <dgm:spPr/>
      <dgm:t>
        <a:bodyPr/>
        <a:lstStyle/>
        <a:p>
          <a:endParaRPr lang="en-US"/>
        </a:p>
      </dgm:t>
    </dgm:pt>
    <dgm:pt modelId="{8200802C-231D-437D-B518-2EAE50A047AA}" type="pres">
      <dgm:prSet presAssocID="{3A8B2806-4C51-4948-9C6D-4146BB122615}" presName="dummy2a" presStyleCnt="0"/>
      <dgm:spPr/>
    </dgm:pt>
    <dgm:pt modelId="{E5BD39CE-3BC3-45A5-A177-95658049FE57}" type="pres">
      <dgm:prSet presAssocID="{3A8B2806-4C51-4948-9C6D-4146BB122615}" presName="dummy2b" presStyleCnt="0"/>
      <dgm:spPr/>
    </dgm:pt>
    <dgm:pt modelId="{7C75744E-3630-4E4C-8EC3-57041D9360E3}" type="pres">
      <dgm:prSet presAssocID="{3A8B2806-4C51-4948-9C6D-4146BB122615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303A8-9B40-4336-99FE-E0FFD173F919}" type="pres">
      <dgm:prSet presAssocID="{9D5E9CA3-9066-43BE-BC8F-517698573084}" presName="arrowWedge1" presStyleLbl="fgSibTrans2D1" presStyleIdx="0" presStyleCnt="2"/>
      <dgm:spPr/>
    </dgm:pt>
    <dgm:pt modelId="{1F4392C3-F890-4122-BDD2-1ECE6BC5B8FE}" type="pres">
      <dgm:prSet presAssocID="{E638A99E-BE44-43DD-B03B-A4D5D24CE7F4}" presName="arrowWedge2" presStyleLbl="fgSibTrans2D1" presStyleIdx="1" presStyleCnt="2"/>
      <dgm:spPr/>
    </dgm:pt>
  </dgm:ptLst>
  <dgm:cxnLst>
    <dgm:cxn modelId="{2AE11410-8F40-4F7D-B811-00BF6E3EA804}" type="presOf" srcId="{13DBA750-B5EF-4352-B230-6A668B2FE9DD}" destId="{DB9961B3-90A4-4E41-A991-985E7BED78FE}" srcOrd="0" destOrd="0" presId="urn:microsoft.com/office/officeart/2005/8/layout/cycle8"/>
    <dgm:cxn modelId="{0A2BA3ED-522E-4E6C-B418-290D7A8FEE62}" srcId="{3A8B2806-4C51-4948-9C6D-4146BB122615}" destId="{13DBA750-B5EF-4352-B230-6A668B2FE9DD}" srcOrd="0" destOrd="0" parTransId="{0B69799C-5C3A-48BD-A8E2-564EA33EBC0E}" sibTransId="{9D5E9CA3-9066-43BE-BC8F-517698573084}"/>
    <dgm:cxn modelId="{1A10C998-468A-400C-BEB1-2CCE82F3609E}" type="presOf" srcId="{13DBA750-B5EF-4352-B230-6A668B2FE9DD}" destId="{ADD6C47A-E3A4-493F-A51A-9F0F8482DF00}" srcOrd="1" destOrd="0" presId="urn:microsoft.com/office/officeart/2005/8/layout/cycle8"/>
    <dgm:cxn modelId="{CAB94A9D-1EFC-4BBD-A7E1-5DB83FE183FC}" type="presOf" srcId="{C3DAD55E-CE6F-4E2C-840E-849C1C3AD7CC}" destId="{7C75744E-3630-4E4C-8EC3-57041D9360E3}" srcOrd="1" destOrd="0" presId="urn:microsoft.com/office/officeart/2005/8/layout/cycle8"/>
    <dgm:cxn modelId="{BEC10E2C-07ED-43CB-9275-026DC99E2E17}" type="presOf" srcId="{3A8B2806-4C51-4948-9C6D-4146BB122615}" destId="{69426332-7846-4D59-8881-4EEED9F1E536}" srcOrd="0" destOrd="0" presId="urn:microsoft.com/office/officeart/2005/8/layout/cycle8"/>
    <dgm:cxn modelId="{DEC28C9F-BA11-4A76-9B87-0916E336A7EA}" srcId="{3A8B2806-4C51-4948-9C6D-4146BB122615}" destId="{C3DAD55E-CE6F-4E2C-840E-849C1C3AD7CC}" srcOrd="1" destOrd="0" parTransId="{BC99BD72-9E61-4229-BAA0-5E1CA3D8D9B3}" sibTransId="{E638A99E-BE44-43DD-B03B-A4D5D24CE7F4}"/>
    <dgm:cxn modelId="{CA7C9540-A0FE-4B23-94C6-5DD9224729F0}" type="presOf" srcId="{C3DAD55E-CE6F-4E2C-840E-849C1C3AD7CC}" destId="{094CF6FB-AC52-492D-8121-908EF932FC5A}" srcOrd="0" destOrd="0" presId="urn:microsoft.com/office/officeart/2005/8/layout/cycle8"/>
    <dgm:cxn modelId="{02ED01CA-6829-4A14-B307-61D22E4A368B}" type="presParOf" srcId="{69426332-7846-4D59-8881-4EEED9F1E536}" destId="{DB9961B3-90A4-4E41-A991-985E7BED78FE}" srcOrd="0" destOrd="0" presId="urn:microsoft.com/office/officeart/2005/8/layout/cycle8"/>
    <dgm:cxn modelId="{DCEA9E53-9AC0-4E5C-9808-FF72A894C5B7}" type="presParOf" srcId="{69426332-7846-4D59-8881-4EEED9F1E536}" destId="{258FF2C1-546E-4A9B-8445-D0374C88CD87}" srcOrd="1" destOrd="0" presId="urn:microsoft.com/office/officeart/2005/8/layout/cycle8"/>
    <dgm:cxn modelId="{E019B801-4BEE-4505-BDE0-5A4E979F2BE6}" type="presParOf" srcId="{69426332-7846-4D59-8881-4EEED9F1E536}" destId="{88E0610F-CCCF-45B2-B774-8B085CC77B93}" srcOrd="2" destOrd="0" presId="urn:microsoft.com/office/officeart/2005/8/layout/cycle8"/>
    <dgm:cxn modelId="{76998608-0C63-4591-998D-B0FCFEA5B070}" type="presParOf" srcId="{69426332-7846-4D59-8881-4EEED9F1E536}" destId="{ADD6C47A-E3A4-493F-A51A-9F0F8482DF00}" srcOrd="3" destOrd="0" presId="urn:microsoft.com/office/officeart/2005/8/layout/cycle8"/>
    <dgm:cxn modelId="{0B4D0906-53D7-42C5-A90A-0E6AD41C7058}" type="presParOf" srcId="{69426332-7846-4D59-8881-4EEED9F1E536}" destId="{094CF6FB-AC52-492D-8121-908EF932FC5A}" srcOrd="4" destOrd="0" presId="urn:microsoft.com/office/officeart/2005/8/layout/cycle8"/>
    <dgm:cxn modelId="{1B9BE923-4E33-4BC8-8D9E-1C37A80E642F}" type="presParOf" srcId="{69426332-7846-4D59-8881-4EEED9F1E536}" destId="{8200802C-231D-437D-B518-2EAE50A047AA}" srcOrd="5" destOrd="0" presId="urn:microsoft.com/office/officeart/2005/8/layout/cycle8"/>
    <dgm:cxn modelId="{7EB541A9-3B02-47EA-A346-CA9A398A6854}" type="presParOf" srcId="{69426332-7846-4D59-8881-4EEED9F1E536}" destId="{E5BD39CE-3BC3-45A5-A177-95658049FE57}" srcOrd="6" destOrd="0" presId="urn:microsoft.com/office/officeart/2005/8/layout/cycle8"/>
    <dgm:cxn modelId="{AF5579F0-D59A-4CE4-9005-947F49F47FF0}" type="presParOf" srcId="{69426332-7846-4D59-8881-4EEED9F1E536}" destId="{7C75744E-3630-4E4C-8EC3-57041D9360E3}" srcOrd="7" destOrd="0" presId="urn:microsoft.com/office/officeart/2005/8/layout/cycle8"/>
    <dgm:cxn modelId="{DEF93C46-6BCF-47FB-B4C8-34CC0465758A}" type="presParOf" srcId="{69426332-7846-4D59-8881-4EEED9F1E536}" destId="{744303A8-9B40-4336-99FE-E0FFD173F919}" srcOrd="8" destOrd="0" presId="urn:microsoft.com/office/officeart/2005/8/layout/cycle8"/>
    <dgm:cxn modelId="{C1EA2C1B-3A1B-466A-AA8D-43C95CCB4D7E}" type="presParOf" srcId="{69426332-7846-4D59-8881-4EEED9F1E536}" destId="{1F4392C3-F890-4122-BDD2-1ECE6BC5B8F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7EBCA-1B9F-4130-862F-E2AA407D9B75}" type="doc">
      <dgm:prSet loTypeId="urn:microsoft.com/office/officeart/2005/8/layout/pList2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A651AA1-EE21-4933-B82F-41AF1651885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How students experience their campus environment influences both </a:t>
          </a:r>
          <a:r>
            <a:rPr lang="en-US" b="1" dirty="0" smtClean="0">
              <a:solidFill>
                <a:schemeClr val="tx1"/>
              </a:solidFill>
            </a:rPr>
            <a:t>learning and developmental outcomes.</a:t>
          </a:r>
          <a:r>
            <a:rPr lang="en-US" b="1" baseline="30000" dirty="0" smtClean="0">
              <a:solidFill>
                <a:schemeClr val="tx1"/>
              </a:solidFill>
            </a:rPr>
            <a:t>1</a:t>
          </a:r>
          <a:endParaRPr lang="en-US" b="1" dirty="0">
            <a:solidFill>
              <a:schemeClr val="tx1"/>
            </a:solidFill>
          </a:endParaRPr>
        </a:p>
      </dgm:t>
    </dgm:pt>
    <dgm:pt modelId="{857CAFBA-BBE4-4668-B5A9-8A9E12E943E6}" type="parTrans" cxnId="{CF65C80E-1E58-4B81-98F2-CBF281C56BA6}">
      <dgm:prSet/>
      <dgm:spPr/>
      <dgm:t>
        <a:bodyPr/>
        <a:lstStyle/>
        <a:p>
          <a:endParaRPr lang="en-US"/>
        </a:p>
      </dgm:t>
    </dgm:pt>
    <dgm:pt modelId="{22528776-8D20-4F3F-A7EF-D07DCA21588E}" type="sibTrans" cxnId="{CF65C80E-1E58-4B81-98F2-CBF281C56BA6}">
      <dgm:prSet/>
      <dgm:spPr/>
      <dgm:t>
        <a:bodyPr/>
        <a:lstStyle/>
        <a:p>
          <a:endParaRPr lang="en-US"/>
        </a:p>
      </dgm:t>
    </dgm:pt>
    <dgm:pt modelId="{CD64E2DD-CF28-44D0-86BD-543D1F3849A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Discriminatory environments have a </a:t>
          </a:r>
          <a:r>
            <a:rPr lang="en-US" b="1" dirty="0" smtClean="0">
              <a:solidFill>
                <a:schemeClr val="tx1"/>
              </a:solidFill>
            </a:rPr>
            <a:t>negative effect </a:t>
          </a:r>
          <a:r>
            <a:rPr lang="en-US" dirty="0" smtClean="0">
              <a:solidFill>
                <a:schemeClr val="tx1"/>
              </a:solidFill>
            </a:rPr>
            <a:t>on student learning.</a:t>
          </a:r>
          <a:r>
            <a:rPr lang="en-US" baseline="30000" dirty="0" smtClean="0">
              <a:solidFill>
                <a:schemeClr val="tx1"/>
              </a:solidFill>
            </a:rPr>
            <a:t>2</a:t>
          </a:r>
          <a:endParaRPr lang="en-US" dirty="0">
            <a:solidFill>
              <a:schemeClr val="tx1"/>
            </a:solidFill>
          </a:endParaRPr>
        </a:p>
      </dgm:t>
    </dgm:pt>
    <dgm:pt modelId="{BD5E683C-C362-4783-8AFE-666B5F7ABFA9}" type="parTrans" cxnId="{9D1DD2EB-B254-4719-9142-EAF58003973A}">
      <dgm:prSet/>
      <dgm:spPr/>
      <dgm:t>
        <a:bodyPr/>
        <a:lstStyle/>
        <a:p>
          <a:endParaRPr lang="en-US"/>
        </a:p>
      </dgm:t>
    </dgm:pt>
    <dgm:pt modelId="{C6924211-0631-40C6-9336-4E8E3AF1242D}" type="sibTrans" cxnId="{9D1DD2EB-B254-4719-9142-EAF58003973A}">
      <dgm:prSet/>
      <dgm:spPr/>
      <dgm:t>
        <a:bodyPr/>
        <a:lstStyle/>
        <a:p>
          <a:endParaRPr lang="en-US"/>
        </a:p>
      </dgm:t>
    </dgm:pt>
    <dgm:pt modelId="{BA5B47A3-79CB-4A16-AF3C-1D76DF18197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Research supports the pedagogical value of a </a:t>
          </a:r>
          <a:r>
            <a:rPr lang="en-US" b="1" dirty="0" smtClean="0">
              <a:solidFill>
                <a:schemeClr val="tx1"/>
              </a:solidFill>
            </a:rPr>
            <a:t>diverse student body </a:t>
          </a:r>
          <a:r>
            <a:rPr lang="en-US" dirty="0" smtClean="0">
              <a:solidFill>
                <a:schemeClr val="tx1"/>
              </a:solidFill>
            </a:rPr>
            <a:t>and faculty on </a:t>
          </a:r>
          <a:r>
            <a:rPr lang="en-US" b="1" dirty="0" smtClean="0">
              <a:solidFill>
                <a:schemeClr val="tx1"/>
              </a:solidFill>
            </a:rPr>
            <a:t>enhancing learning outcomes.</a:t>
          </a:r>
          <a:r>
            <a:rPr lang="en-US" b="1" baseline="30000" dirty="0" smtClean="0">
              <a:solidFill>
                <a:schemeClr val="tx1"/>
              </a:solidFill>
            </a:rPr>
            <a:t>3</a:t>
          </a:r>
          <a:endParaRPr lang="en-US" b="1" dirty="0">
            <a:solidFill>
              <a:schemeClr val="tx1"/>
            </a:solidFill>
          </a:endParaRPr>
        </a:p>
      </dgm:t>
    </dgm:pt>
    <dgm:pt modelId="{4C9F3CA3-FDB6-468F-BE77-37C86D916C78}" type="parTrans" cxnId="{339733BA-94AF-4CEF-89C2-F4D4C5C43281}">
      <dgm:prSet/>
      <dgm:spPr/>
      <dgm:t>
        <a:bodyPr/>
        <a:lstStyle/>
        <a:p>
          <a:endParaRPr lang="en-US"/>
        </a:p>
      </dgm:t>
    </dgm:pt>
    <dgm:pt modelId="{90221A6F-D669-4008-88BF-D7B1738E78E6}" type="sibTrans" cxnId="{339733BA-94AF-4CEF-89C2-F4D4C5C43281}">
      <dgm:prSet/>
      <dgm:spPr/>
      <dgm:t>
        <a:bodyPr/>
        <a:lstStyle/>
        <a:p>
          <a:endParaRPr lang="en-US"/>
        </a:p>
      </dgm:t>
    </dgm:pt>
    <dgm:pt modelId="{ADFCAF61-EB6D-4C96-ABED-EB955586FFB6}" type="pres">
      <dgm:prSet presAssocID="{0D97EBCA-1B9F-4130-862F-E2AA407D9B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3A1A25-7ABD-4A13-A7E0-B650DA8C5EA2}" type="pres">
      <dgm:prSet presAssocID="{0D97EBCA-1B9F-4130-862F-E2AA407D9B75}" presName="bkgdShp" presStyleLbl="alignAccFollowNode1" presStyleIdx="0" presStyleCnt="1"/>
      <dgm:spPr/>
    </dgm:pt>
    <dgm:pt modelId="{12D9423F-EF15-4BFE-81C1-2D8769B0B2AC}" type="pres">
      <dgm:prSet presAssocID="{0D97EBCA-1B9F-4130-862F-E2AA407D9B75}" presName="linComp" presStyleCnt="0"/>
      <dgm:spPr/>
    </dgm:pt>
    <dgm:pt modelId="{50B6A994-BC27-48FF-8137-4628156D5116}" type="pres">
      <dgm:prSet presAssocID="{1A651AA1-EE21-4933-B82F-41AF16518855}" presName="compNode" presStyleCnt="0"/>
      <dgm:spPr/>
    </dgm:pt>
    <dgm:pt modelId="{F1A72EC6-D0D5-426C-B360-BF39D0462784}" type="pres">
      <dgm:prSet presAssocID="{1A651AA1-EE21-4933-B82F-41AF165188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37D6E-519E-4144-8CF8-BA276A4FA039}" type="pres">
      <dgm:prSet presAssocID="{1A651AA1-EE21-4933-B82F-41AF16518855}" presName="invisiNode" presStyleLbl="node1" presStyleIdx="0" presStyleCnt="3"/>
      <dgm:spPr/>
    </dgm:pt>
    <dgm:pt modelId="{E8D3FF18-9594-42B3-9A76-CBA69A8A75C5}" type="pres">
      <dgm:prSet presAssocID="{1A651AA1-EE21-4933-B82F-41AF16518855}" presName="imagNode" presStyleLbl="fgImgPlace1" presStyleIdx="0" presStyleCnt="3" custScaleX="76639" custScaleY="980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1BB7438-ACB4-413D-B755-0E282AB4AC3C}" type="pres">
      <dgm:prSet presAssocID="{22528776-8D20-4F3F-A7EF-D07DCA21588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26EF0ED-60C0-4C0A-99E5-92F596F52CBA}" type="pres">
      <dgm:prSet presAssocID="{CD64E2DD-CF28-44D0-86BD-543D1F3849AB}" presName="compNode" presStyleCnt="0"/>
      <dgm:spPr/>
    </dgm:pt>
    <dgm:pt modelId="{E03A86C2-497F-4196-BAE0-CCEC63F77389}" type="pres">
      <dgm:prSet presAssocID="{CD64E2DD-CF28-44D0-86BD-543D1F3849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B714D-2041-4DCB-9F66-C90481E4D0DB}" type="pres">
      <dgm:prSet presAssocID="{CD64E2DD-CF28-44D0-86BD-543D1F3849AB}" presName="invisiNode" presStyleLbl="node1" presStyleIdx="1" presStyleCnt="3"/>
      <dgm:spPr/>
    </dgm:pt>
    <dgm:pt modelId="{51D5BEE5-1AD7-4A60-A5DA-55B881E26668}" type="pres">
      <dgm:prSet presAssocID="{CD64E2DD-CF28-44D0-86BD-543D1F3849AB}" presName="imagNode" presStyleLbl="fgImgPlace1" presStyleIdx="1" presStyleCnt="3" custScaleX="72773" custScaleY="993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571B86-4B61-4CC5-957F-30D55A123D94}" type="pres">
      <dgm:prSet presAssocID="{C6924211-0631-40C6-9336-4E8E3AF124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698A2C0-EF3F-48FF-A284-71901FC360DA}" type="pres">
      <dgm:prSet presAssocID="{BA5B47A3-79CB-4A16-AF3C-1D76DF181976}" presName="compNode" presStyleCnt="0"/>
      <dgm:spPr/>
    </dgm:pt>
    <dgm:pt modelId="{62D6FEAA-3339-4566-A4BC-9751A04ABC98}" type="pres">
      <dgm:prSet presAssocID="{BA5B47A3-79CB-4A16-AF3C-1D76DF1819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85FE8-388E-43D0-A62B-6D1B6F50F596}" type="pres">
      <dgm:prSet presAssocID="{BA5B47A3-79CB-4A16-AF3C-1D76DF181976}" presName="invisiNode" presStyleLbl="node1" presStyleIdx="2" presStyleCnt="3"/>
      <dgm:spPr/>
    </dgm:pt>
    <dgm:pt modelId="{24BC3396-597F-4FEB-9B52-82B1C634371A}" type="pres">
      <dgm:prSet presAssocID="{BA5B47A3-79CB-4A16-AF3C-1D76DF181976}" presName="imagNode" presStyleLbl="fgImgPlace1" presStyleIdx="2" presStyleCnt="3" custScaleX="77301" custScaleY="980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1BF2A36-F6E9-49E6-9730-201F2428168F}" type="presOf" srcId="{0D97EBCA-1B9F-4130-862F-E2AA407D9B75}" destId="{ADFCAF61-EB6D-4C96-ABED-EB955586FFB6}" srcOrd="0" destOrd="0" presId="urn:microsoft.com/office/officeart/2005/8/layout/pList2#1"/>
    <dgm:cxn modelId="{B734A9B1-EA37-4C4F-B255-31EA02E1693B}" type="presOf" srcId="{BA5B47A3-79CB-4A16-AF3C-1D76DF181976}" destId="{62D6FEAA-3339-4566-A4BC-9751A04ABC98}" srcOrd="0" destOrd="0" presId="urn:microsoft.com/office/officeart/2005/8/layout/pList2#1"/>
    <dgm:cxn modelId="{E11A7CE6-7C71-443B-821A-29CAB6130595}" type="presOf" srcId="{22528776-8D20-4F3F-A7EF-D07DCA21588E}" destId="{21BB7438-ACB4-413D-B755-0E282AB4AC3C}" srcOrd="0" destOrd="0" presId="urn:microsoft.com/office/officeart/2005/8/layout/pList2#1"/>
    <dgm:cxn modelId="{9D1DD2EB-B254-4719-9142-EAF58003973A}" srcId="{0D97EBCA-1B9F-4130-862F-E2AA407D9B75}" destId="{CD64E2DD-CF28-44D0-86BD-543D1F3849AB}" srcOrd="1" destOrd="0" parTransId="{BD5E683C-C362-4783-8AFE-666B5F7ABFA9}" sibTransId="{C6924211-0631-40C6-9336-4E8E3AF1242D}"/>
    <dgm:cxn modelId="{E590F3F5-1EE5-4DBE-ABF1-2844021C0FE4}" type="presOf" srcId="{1A651AA1-EE21-4933-B82F-41AF16518855}" destId="{F1A72EC6-D0D5-426C-B360-BF39D0462784}" srcOrd="0" destOrd="0" presId="urn:microsoft.com/office/officeart/2005/8/layout/pList2#1"/>
    <dgm:cxn modelId="{817BD779-0FD3-4C8C-AA64-019DB54C67BB}" type="presOf" srcId="{CD64E2DD-CF28-44D0-86BD-543D1F3849AB}" destId="{E03A86C2-497F-4196-BAE0-CCEC63F77389}" srcOrd="0" destOrd="0" presId="urn:microsoft.com/office/officeart/2005/8/layout/pList2#1"/>
    <dgm:cxn modelId="{339733BA-94AF-4CEF-89C2-F4D4C5C43281}" srcId="{0D97EBCA-1B9F-4130-862F-E2AA407D9B75}" destId="{BA5B47A3-79CB-4A16-AF3C-1D76DF181976}" srcOrd="2" destOrd="0" parTransId="{4C9F3CA3-FDB6-468F-BE77-37C86D916C78}" sibTransId="{90221A6F-D669-4008-88BF-D7B1738E78E6}"/>
    <dgm:cxn modelId="{6C0A1A56-499B-4760-818D-BEE107D540DA}" type="presOf" srcId="{C6924211-0631-40C6-9336-4E8E3AF1242D}" destId="{72571B86-4B61-4CC5-957F-30D55A123D94}" srcOrd="0" destOrd="0" presId="urn:microsoft.com/office/officeart/2005/8/layout/pList2#1"/>
    <dgm:cxn modelId="{CF65C80E-1E58-4B81-98F2-CBF281C56BA6}" srcId="{0D97EBCA-1B9F-4130-862F-E2AA407D9B75}" destId="{1A651AA1-EE21-4933-B82F-41AF16518855}" srcOrd="0" destOrd="0" parTransId="{857CAFBA-BBE4-4668-B5A9-8A9E12E943E6}" sibTransId="{22528776-8D20-4F3F-A7EF-D07DCA21588E}"/>
    <dgm:cxn modelId="{ACFF946A-14A9-42B4-98B5-186865785E31}" type="presParOf" srcId="{ADFCAF61-EB6D-4C96-ABED-EB955586FFB6}" destId="{463A1A25-7ABD-4A13-A7E0-B650DA8C5EA2}" srcOrd="0" destOrd="0" presId="urn:microsoft.com/office/officeart/2005/8/layout/pList2#1"/>
    <dgm:cxn modelId="{DAFD0862-7384-41F5-850B-007CC2E7A2AE}" type="presParOf" srcId="{ADFCAF61-EB6D-4C96-ABED-EB955586FFB6}" destId="{12D9423F-EF15-4BFE-81C1-2D8769B0B2AC}" srcOrd="1" destOrd="0" presId="urn:microsoft.com/office/officeart/2005/8/layout/pList2#1"/>
    <dgm:cxn modelId="{5B714623-275C-458F-B0F8-1F0B09DB3385}" type="presParOf" srcId="{12D9423F-EF15-4BFE-81C1-2D8769B0B2AC}" destId="{50B6A994-BC27-48FF-8137-4628156D5116}" srcOrd="0" destOrd="0" presId="urn:microsoft.com/office/officeart/2005/8/layout/pList2#1"/>
    <dgm:cxn modelId="{218B4B4E-5104-4E95-84D3-1963EB99C6A3}" type="presParOf" srcId="{50B6A994-BC27-48FF-8137-4628156D5116}" destId="{F1A72EC6-D0D5-426C-B360-BF39D0462784}" srcOrd="0" destOrd="0" presId="urn:microsoft.com/office/officeart/2005/8/layout/pList2#1"/>
    <dgm:cxn modelId="{40B4B92F-48C8-4D6D-80B0-D7B87606DEE8}" type="presParOf" srcId="{50B6A994-BC27-48FF-8137-4628156D5116}" destId="{31237D6E-519E-4144-8CF8-BA276A4FA039}" srcOrd="1" destOrd="0" presId="urn:microsoft.com/office/officeart/2005/8/layout/pList2#1"/>
    <dgm:cxn modelId="{35D5F93B-716B-4E89-A284-C4164FEAF7D5}" type="presParOf" srcId="{50B6A994-BC27-48FF-8137-4628156D5116}" destId="{E8D3FF18-9594-42B3-9A76-CBA69A8A75C5}" srcOrd="2" destOrd="0" presId="urn:microsoft.com/office/officeart/2005/8/layout/pList2#1"/>
    <dgm:cxn modelId="{2D5D11F1-46B5-4D75-9DFC-B9498857DA9C}" type="presParOf" srcId="{12D9423F-EF15-4BFE-81C1-2D8769B0B2AC}" destId="{21BB7438-ACB4-413D-B755-0E282AB4AC3C}" srcOrd="1" destOrd="0" presId="urn:microsoft.com/office/officeart/2005/8/layout/pList2#1"/>
    <dgm:cxn modelId="{0AD1A32F-9FEC-4086-B8AE-523B856AD842}" type="presParOf" srcId="{12D9423F-EF15-4BFE-81C1-2D8769B0B2AC}" destId="{326EF0ED-60C0-4C0A-99E5-92F596F52CBA}" srcOrd="2" destOrd="0" presId="urn:microsoft.com/office/officeart/2005/8/layout/pList2#1"/>
    <dgm:cxn modelId="{32ACF806-516D-4108-BF1D-DFA204F58767}" type="presParOf" srcId="{326EF0ED-60C0-4C0A-99E5-92F596F52CBA}" destId="{E03A86C2-497F-4196-BAE0-CCEC63F77389}" srcOrd="0" destOrd="0" presId="urn:microsoft.com/office/officeart/2005/8/layout/pList2#1"/>
    <dgm:cxn modelId="{35E9B0E8-3251-4325-BCBF-44C3F06EBB55}" type="presParOf" srcId="{326EF0ED-60C0-4C0A-99E5-92F596F52CBA}" destId="{599B714D-2041-4DCB-9F66-C90481E4D0DB}" srcOrd="1" destOrd="0" presId="urn:microsoft.com/office/officeart/2005/8/layout/pList2#1"/>
    <dgm:cxn modelId="{64F3A28A-E598-41C1-9305-027CA2DA2EBF}" type="presParOf" srcId="{326EF0ED-60C0-4C0A-99E5-92F596F52CBA}" destId="{51D5BEE5-1AD7-4A60-A5DA-55B881E26668}" srcOrd="2" destOrd="0" presId="urn:microsoft.com/office/officeart/2005/8/layout/pList2#1"/>
    <dgm:cxn modelId="{C7D109B2-C72A-40EA-8373-996253BA9106}" type="presParOf" srcId="{12D9423F-EF15-4BFE-81C1-2D8769B0B2AC}" destId="{72571B86-4B61-4CC5-957F-30D55A123D94}" srcOrd="3" destOrd="0" presId="urn:microsoft.com/office/officeart/2005/8/layout/pList2#1"/>
    <dgm:cxn modelId="{160C4262-5131-41C5-A96B-6BD7606AB4E1}" type="presParOf" srcId="{12D9423F-EF15-4BFE-81C1-2D8769B0B2AC}" destId="{A698A2C0-EF3F-48FF-A284-71901FC360DA}" srcOrd="4" destOrd="0" presId="urn:microsoft.com/office/officeart/2005/8/layout/pList2#1"/>
    <dgm:cxn modelId="{4C9ECE36-F703-4C32-8D3F-0DB8AC489D6A}" type="presParOf" srcId="{A698A2C0-EF3F-48FF-A284-71901FC360DA}" destId="{62D6FEAA-3339-4566-A4BC-9751A04ABC98}" srcOrd="0" destOrd="0" presId="urn:microsoft.com/office/officeart/2005/8/layout/pList2#1"/>
    <dgm:cxn modelId="{A5E8E01A-E109-4F3D-B8D9-272C80B27214}" type="presParOf" srcId="{A698A2C0-EF3F-48FF-A284-71901FC360DA}" destId="{AD885FE8-388E-43D0-A62B-6D1B6F50F596}" srcOrd="1" destOrd="0" presId="urn:microsoft.com/office/officeart/2005/8/layout/pList2#1"/>
    <dgm:cxn modelId="{12A6C07A-C740-4A82-BBE8-CA4B98B262FF}" type="presParOf" srcId="{A698A2C0-EF3F-48FF-A284-71901FC360DA}" destId="{24BC3396-597F-4FEB-9B52-82B1C634371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9392B9A-1FB9-41C0-89C6-D0421F7C54C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E3BD696-47ED-4134-A6EE-BF7621D30DD6}">
      <dgm:prSet phldrT="[Text]" custT="1"/>
      <dgm:spPr/>
      <dgm:t>
        <a:bodyPr/>
        <a:lstStyle/>
        <a:p>
          <a:r>
            <a:rPr lang="en-US" sz="4000" dirty="0" smtClean="0"/>
            <a:t>All</a:t>
          </a:r>
          <a:r>
            <a:rPr lang="en-US" sz="4000" baseline="0" dirty="0" smtClean="0"/>
            <a:t> Respondents</a:t>
          </a:r>
          <a:endParaRPr lang="en-US" sz="4000" dirty="0"/>
        </a:p>
      </dgm:t>
    </dgm:pt>
    <dgm:pt modelId="{97D83928-0DC3-4C36-9928-92C3F19B84AD}" type="parTrans" cxnId="{2A766FE2-0315-4669-B6D2-42339F4BF52D}">
      <dgm:prSet/>
      <dgm:spPr/>
      <dgm:t>
        <a:bodyPr/>
        <a:lstStyle/>
        <a:p>
          <a:endParaRPr lang="en-US"/>
        </a:p>
      </dgm:t>
    </dgm:pt>
    <dgm:pt modelId="{98BCB98F-0285-43E7-908A-2716FC8769B4}" type="sibTrans" cxnId="{2A766FE2-0315-4669-B6D2-42339F4BF52D}">
      <dgm:prSet/>
      <dgm:spPr/>
      <dgm:t>
        <a:bodyPr/>
        <a:lstStyle/>
        <a:p>
          <a:endParaRPr lang="en-US"/>
        </a:p>
      </dgm:t>
    </dgm:pt>
    <dgm:pt modelId="{0FAEFAC2-1419-4EA7-878A-385A52634025}">
      <dgm:prSet phldrT="[Text]" custT="1"/>
      <dgm:spPr/>
      <dgm:t>
        <a:bodyPr/>
        <a:lstStyle/>
        <a:p>
          <a:r>
            <a:rPr lang="en-US" sz="3200" dirty="0" smtClean="0"/>
            <a:t>The percentage of respondents who reported experiencing harassment at GVSU is lower than the percentage of respondents who report experiences of harassment in similar studies of postsecondary institutions.</a:t>
          </a:r>
          <a:endParaRPr lang="en-US" sz="3200" dirty="0"/>
        </a:p>
      </dgm:t>
    </dgm:pt>
    <dgm:pt modelId="{1AA8B824-9D6A-4D0E-A9C2-0E7D3E1F5082}" type="parTrans" cxnId="{229A6E8B-D92F-458F-81A9-5B66D8429350}">
      <dgm:prSet/>
      <dgm:spPr/>
      <dgm:t>
        <a:bodyPr/>
        <a:lstStyle/>
        <a:p>
          <a:endParaRPr lang="en-US"/>
        </a:p>
      </dgm:t>
    </dgm:pt>
    <dgm:pt modelId="{D59C1045-475D-4A1C-83D5-BD3A03507EA2}" type="sibTrans" cxnId="{229A6E8B-D92F-458F-81A9-5B66D8429350}">
      <dgm:prSet/>
      <dgm:spPr/>
      <dgm:t>
        <a:bodyPr/>
        <a:lstStyle/>
        <a:p>
          <a:endParaRPr lang="en-US"/>
        </a:p>
      </dgm:t>
    </dgm:pt>
    <dgm:pt modelId="{6EFB3631-D905-46A8-AD61-B529645F7A91}" type="pres">
      <dgm:prSet presAssocID="{19392B9A-1FB9-41C0-89C6-D0421F7C54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61E9DA-E3F1-4623-A955-60FEEDDF4B68}" type="pres">
      <dgm:prSet presAssocID="{DE3BD696-47ED-4134-A6EE-BF7621D30DD6}" presName="composite" presStyleCnt="0"/>
      <dgm:spPr/>
    </dgm:pt>
    <dgm:pt modelId="{8D9E3ED8-914F-48C5-AC37-C1509918FCB6}" type="pres">
      <dgm:prSet presAssocID="{DE3BD696-47ED-4134-A6EE-BF7621D30DD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F6AB7-9BA4-4BCB-910D-89EAF3356DEF}" type="pres">
      <dgm:prSet presAssocID="{DE3BD696-47ED-4134-A6EE-BF7621D30DD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66FE2-0315-4669-B6D2-42339F4BF52D}" srcId="{19392B9A-1FB9-41C0-89C6-D0421F7C54C1}" destId="{DE3BD696-47ED-4134-A6EE-BF7621D30DD6}" srcOrd="0" destOrd="0" parTransId="{97D83928-0DC3-4C36-9928-92C3F19B84AD}" sibTransId="{98BCB98F-0285-43E7-908A-2716FC8769B4}"/>
    <dgm:cxn modelId="{229A6E8B-D92F-458F-81A9-5B66D8429350}" srcId="{DE3BD696-47ED-4134-A6EE-BF7621D30DD6}" destId="{0FAEFAC2-1419-4EA7-878A-385A52634025}" srcOrd="0" destOrd="0" parTransId="{1AA8B824-9D6A-4D0E-A9C2-0E7D3E1F5082}" sibTransId="{D59C1045-475D-4A1C-83D5-BD3A03507EA2}"/>
    <dgm:cxn modelId="{DF3CB1AB-52C9-42AC-8332-FE4E82A32426}" type="presOf" srcId="{19392B9A-1FB9-41C0-89C6-D0421F7C54C1}" destId="{6EFB3631-D905-46A8-AD61-B529645F7A91}" srcOrd="0" destOrd="0" presId="urn:microsoft.com/office/officeart/2005/8/layout/hList1"/>
    <dgm:cxn modelId="{3C9E375F-81B5-44F0-8BFE-83A4691BDD0B}" type="presOf" srcId="{DE3BD696-47ED-4134-A6EE-BF7621D30DD6}" destId="{8D9E3ED8-914F-48C5-AC37-C1509918FCB6}" srcOrd="0" destOrd="0" presId="urn:microsoft.com/office/officeart/2005/8/layout/hList1"/>
    <dgm:cxn modelId="{B0EB5C92-1A7C-4ADE-ACE6-0D94DCD36D92}" type="presOf" srcId="{0FAEFAC2-1419-4EA7-878A-385A52634025}" destId="{2C3F6AB7-9BA4-4BCB-910D-89EAF3356DEF}" srcOrd="0" destOrd="0" presId="urn:microsoft.com/office/officeart/2005/8/layout/hList1"/>
    <dgm:cxn modelId="{70567018-2FB5-4DAD-A143-70AA7FACF85F}" type="presParOf" srcId="{6EFB3631-D905-46A8-AD61-B529645F7A91}" destId="{3061E9DA-E3F1-4623-A955-60FEEDDF4B68}" srcOrd="0" destOrd="0" presId="urn:microsoft.com/office/officeart/2005/8/layout/hList1"/>
    <dgm:cxn modelId="{48BF2298-2A0F-4702-8853-686783DDEBBA}" type="presParOf" srcId="{3061E9DA-E3F1-4623-A955-60FEEDDF4B68}" destId="{8D9E3ED8-914F-48C5-AC37-C1509918FCB6}" srcOrd="0" destOrd="0" presId="urn:microsoft.com/office/officeart/2005/8/layout/hList1"/>
    <dgm:cxn modelId="{3A6B21BB-941F-4448-B170-DE9939C234CF}" type="presParOf" srcId="{3061E9DA-E3F1-4623-A955-60FEEDDF4B68}" destId="{2C3F6AB7-9BA4-4BCB-910D-89EAF3356D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9392B9A-1FB9-41C0-89C6-D0421F7C54C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4FDCC21-29A5-4426-BC2C-0DF9745D1C42}">
      <dgm:prSet phldrT="[Text]" custT="1"/>
      <dgm:spPr/>
      <dgm:t>
        <a:bodyPr/>
        <a:lstStyle/>
        <a:p>
          <a:r>
            <a:rPr lang="en-US" sz="2400" dirty="0" smtClean="0"/>
            <a:t>Students</a:t>
          </a:r>
          <a:endParaRPr lang="en-US" sz="2400" dirty="0"/>
        </a:p>
      </dgm:t>
    </dgm:pt>
    <dgm:pt modelId="{744A815E-D677-4AA2-ACCD-E7A58020A6E9}" type="parTrans" cxnId="{3960A482-08EA-4782-A0FD-A909CD20FBE8}">
      <dgm:prSet/>
      <dgm:spPr/>
      <dgm:t>
        <a:bodyPr/>
        <a:lstStyle/>
        <a:p>
          <a:endParaRPr lang="en-US"/>
        </a:p>
      </dgm:t>
    </dgm:pt>
    <dgm:pt modelId="{E3CF10DC-4753-42EC-9BA9-26FCE0858678}" type="sibTrans" cxnId="{3960A482-08EA-4782-A0FD-A909CD20FBE8}">
      <dgm:prSet/>
      <dgm:spPr/>
      <dgm:t>
        <a:bodyPr/>
        <a:lstStyle/>
        <a:p>
          <a:endParaRPr lang="en-US"/>
        </a:p>
      </dgm:t>
    </dgm:pt>
    <dgm:pt modelId="{9B39856C-8689-4703-8C50-8B211469A796}">
      <dgm:prSet phldrT="[Text]"/>
      <dgm:spPr/>
      <dgm:t>
        <a:bodyPr/>
        <a:lstStyle/>
        <a:p>
          <a:r>
            <a:rPr lang="en-US" dirty="0" smtClean="0"/>
            <a:t>A majority felt valued by faculty and other students in the classroom.</a:t>
          </a:r>
          <a:endParaRPr lang="en-US" dirty="0"/>
        </a:p>
      </dgm:t>
    </dgm:pt>
    <dgm:pt modelId="{CD87E158-7AD2-43CA-BF2B-9AFA86E97C20}" type="parTrans" cxnId="{1DEE8CFF-D8C6-4440-982E-71D64756506A}">
      <dgm:prSet/>
      <dgm:spPr/>
      <dgm:t>
        <a:bodyPr/>
        <a:lstStyle/>
        <a:p>
          <a:endParaRPr lang="en-US"/>
        </a:p>
      </dgm:t>
    </dgm:pt>
    <dgm:pt modelId="{13663051-AC7D-4664-B7F0-C7831C7D3126}" type="sibTrans" cxnId="{1DEE8CFF-D8C6-4440-982E-71D64756506A}">
      <dgm:prSet/>
      <dgm:spPr/>
      <dgm:t>
        <a:bodyPr/>
        <a:lstStyle/>
        <a:p>
          <a:endParaRPr lang="en-US"/>
        </a:p>
      </dgm:t>
    </dgm:pt>
    <dgm:pt modelId="{FC0A2C73-5A9A-4FFC-83DF-AF117D76A3CF}">
      <dgm:prSet phldrT="[Text]" custT="1"/>
      <dgm:spPr/>
      <dgm:t>
        <a:bodyPr/>
        <a:lstStyle/>
        <a:p>
          <a:r>
            <a:rPr lang="en-US" sz="2400" dirty="0" smtClean="0"/>
            <a:t>Employees</a:t>
          </a:r>
          <a:endParaRPr lang="en-US" sz="2400" dirty="0"/>
        </a:p>
      </dgm:t>
    </dgm:pt>
    <dgm:pt modelId="{1B99579E-B5D4-44C8-B0EF-99B1EC90D6B5}" type="parTrans" cxnId="{F9C6C5B8-3400-4E7C-B1EE-63AAB88CBBC1}">
      <dgm:prSet/>
      <dgm:spPr/>
      <dgm:t>
        <a:bodyPr/>
        <a:lstStyle/>
        <a:p>
          <a:endParaRPr lang="en-US"/>
        </a:p>
      </dgm:t>
    </dgm:pt>
    <dgm:pt modelId="{5D00A4A5-BB59-4C91-90CA-4346BE0B8450}" type="sibTrans" cxnId="{F9C6C5B8-3400-4E7C-B1EE-63AAB88CBBC1}">
      <dgm:prSet/>
      <dgm:spPr/>
      <dgm:t>
        <a:bodyPr/>
        <a:lstStyle/>
        <a:p>
          <a:endParaRPr lang="en-US"/>
        </a:p>
      </dgm:t>
    </dgm:pt>
    <dgm:pt modelId="{CBD1B1F3-B4AD-421A-A115-E8DF073D1AC0}">
      <dgm:prSet phldrT="[Text]"/>
      <dgm:spPr/>
      <dgm:t>
        <a:bodyPr/>
        <a:lstStyle/>
        <a:p>
          <a:r>
            <a:rPr lang="en-US" dirty="0" smtClean="0"/>
            <a:t>The majority of employees felt the workplace climate was welcoming based on gender, race, sexual orientation, and 15 other demographics characteristics.</a:t>
          </a:r>
          <a:endParaRPr lang="en-US" dirty="0"/>
        </a:p>
      </dgm:t>
    </dgm:pt>
    <dgm:pt modelId="{34B1629A-25A0-49B4-8085-DC7B95F2B29F}" type="parTrans" cxnId="{9E029616-5827-4F73-9C0C-E06B8B1338EA}">
      <dgm:prSet/>
      <dgm:spPr/>
      <dgm:t>
        <a:bodyPr/>
        <a:lstStyle/>
        <a:p>
          <a:endParaRPr lang="en-US"/>
        </a:p>
      </dgm:t>
    </dgm:pt>
    <dgm:pt modelId="{67F3DD7F-EA6A-4ECD-9AB0-EDF249AA48CF}" type="sibTrans" cxnId="{9E029616-5827-4F73-9C0C-E06B8B1338EA}">
      <dgm:prSet/>
      <dgm:spPr/>
      <dgm:t>
        <a:bodyPr/>
        <a:lstStyle/>
        <a:p>
          <a:endParaRPr lang="en-US"/>
        </a:p>
      </dgm:t>
    </dgm:pt>
    <dgm:pt modelId="{FEBDC7FF-0D9A-4B86-9187-612E7563328E}">
      <dgm:prSet phldrT="[Text]"/>
      <dgm:spPr/>
      <dgm:t>
        <a:bodyPr/>
        <a:lstStyle/>
        <a:p>
          <a:r>
            <a:rPr lang="en-US" dirty="0" smtClean="0"/>
            <a:t>A majority felt that employees and administrators were genuinely concerned with their welfare.</a:t>
          </a:r>
          <a:endParaRPr lang="en-US" dirty="0"/>
        </a:p>
      </dgm:t>
    </dgm:pt>
    <dgm:pt modelId="{D7E97910-7E57-418D-8FF8-902E7A87AFDF}" type="parTrans" cxnId="{E42F4B9B-BF9B-4193-A78F-762A75FCD0FE}">
      <dgm:prSet/>
      <dgm:spPr/>
      <dgm:t>
        <a:bodyPr/>
        <a:lstStyle/>
        <a:p>
          <a:endParaRPr lang="en-US"/>
        </a:p>
      </dgm:t>
    </dgm:pt>
    <dgm:pt modelId="{FFC55050-94AC-4FB4-B62E-02CD0487A8C2}" type="sibTrans" cxnId="{E42F4B9B-BF9B-4193-A78F-762A75FCD0FE}">
      <dgm:prSet/>
      <dgm:spPr/>
      <dgm:t>
        <a:bodyPr/>
        <a:lstStyle/>
        <a:p>
          <a:endParaRPr lang="en-US"/>
        </a:p>
      </dgm:t>
    </dgm:pt>
    <dgm:pt modelId="{6EFB3631-D905-46A8-AD61-B529645F7A91}" type="pres">
      <dgm:prSet presAssocID="{19392B9A-1FB9-41C0-89C6-D0421F7C54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1BF3E-E204-4AEA-B7C6-71D23A796115}" type="pres">
      <dgm:prSet presAssocID="{44FDCC21-29A5-4426-BC2C-0DF9745D1C42}" presName="composite" presStyleCnt="0"/>
      <dgm:spPr/>
    </dgm:pt>
    <dgm:pt modelId="{B8B2E18B-DCB1-48C1-9F0A-99BAD7844F4F}" type="pres">
      <dgm:prSet presAssocID="{44FDCC21-29A5-4426-BC2C-0DF9745D1C4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906AA-821A-423E-8CA6-34F1BC5262FD}" type="pres">
      <dgm:prSet presAssocID="{44FDCC21-29A5-4426-BC2C-0DF9745D1C4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7B664-33ED-4FBA-BC08-366C7C18FCB3}" type="pres">
      <dgm:prSet presAssocID="{E3CF10DC-4753-42EC-9BA9-26FCE0858678}" presName="space" presStyleCnt="0"/>
      <dgm:spPr/>
    </dgm:pt>
    <dgm:pt modelId="{ED736FE9-991E-4207-8542-B015E04ACDAA}" type="pres">
      <dgm:prSet presAssocID="{FC0A2C73-5A9A-4FFC-83DF-AF117D76A3CF}" presName="composite" presStyleCnt="0"/>
      <dgm:spPr/>
    </dgm:pt>
    <dgm:pt modelId="{D92D3C03-179F-41CA-8331-A0A7C4BBCECA}" type="pres">
      <dgm:prSet presAssocID="{FC0A2C73-5A9A-4FFC-83DF-AF117D76A3C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070F1-1FC8-4BFB-BA72-094352E949B1}" type="pres">
      <dgm:prSet presAssocID="{FC0A2C73-5A9A-4FFC-83DF-AF117D76A3C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5FF48C-8364-4ADB-B122-4EE3864E237C}" type="presOf" srcId="{9B39856C-8689-4703-8C50-8B211469A796}" destId="{F04906AA-821A-423E-8CA6-34F1BC5262FD}" srcOrd="0" destOrd="0" presId="urn:microsoft.com/office/officeart/2005/8/layout/hList1"/>
    <dgm:cxn modelId="{642688FF-FF34-401B-8AC8-63993F227FEA}" type="presOf" srcId="{44FDCC21-29A5-4426-BC2C-0DF9745D1C42}" destId="{B8B2E18B-DCB1-48C1-9F0A-99BAD7844F4F}" srcOrd="0" destOrd="0" presId="urn:microsoft.com/office/officeart/2005/8/layout/hList1"/>
    <dgm:cxn modelId="{E42F4B9B-BF9B-4193-A78F-762A75FCD0FE}" srcId="{44FDCC21-29A5-4426-BC2C-0DF9745D1C42}" destId="{FEBDC7FF-0D9A-4B86-9187-612E7563328E}" srcOrd="1" destOrd="0" parTransId="{D7E97910-7E57-418D-8FF8-902E7A87AFDF}" sibTransId="{FFC55050-94AC-4FB4-B62E-02CD0487A8C2}"/>
    <dgm:cxn modelId="{3960A482-08EA-4782-A0FD-A909CD20FBE8}" srcId="{19392B9A-1FB9-41C0-89C6-D0421F7C54C1}" destId="{44FDCC21-29A5-4426-BC2C-0DF9745D1C42}" srcOrd="0" destOrd="0" parTransId="{744A815E-D677-4AA2-ACCD-E7A58020A6E9}" sibTransId="{E3CF10DC-4753-42EC-9BA9-26FCE0858678}"/>
    <dgm:cxn modelId="{F7B4E4EB-F1F7-4F07-872B-620CF094E8B1}" type="presOf" srcId="{CBD1B1F3-B4AD-421A-A115-E8DF073D1AC0}" destId="{CBC070F1-1FC8-4BFB-BA72-094352E949B1}" srcOrd="0" destOrd="0" presId="urn:microsoft.com/office/officeart/2005/8/layout/hList1"/>
    <dgm:cxn modelId="{ACDD3527-3D62-4FDE-A224-47141FC1735C}" type="presOf" srcId="{FEBDC7FF-0D9A-4B86-9187-612E7563328E}" destId="{F04906AA-821A-423E-8CA6-34F1BC5262FD}" srcOrd="0" destOrd="1" presId="urn:microsoft.com/office/officeart/2005/8/layout/hList1"/>
    <dgm:cxn modelId="{9E029616-5827-4F73-9C0C-E06B8B1338EA}" srcId="{FC0A2C73-5A9A-4FFC-83DF-AF117D76A3CF}" destId="{CBD1B1F3-B4AD-421A-A115-E8DF073D1AC0}" srcOrd="0" destOrd="0" parTransId="{34B1629A-25A0-49B4-8085-DC7B95F2B29F}" sibTransId="{67F3DD7F-EA6A-4ECD-9AB0-EDF249AA48CF}"/>
    <dgm:cxn modelId="{9A45EF05-3E91-4486-AE0D-51C0FCA2FD3F}" type="presOf" srcId="{FC0A2C73-5A9A-4FFC-83DF-AF117D76A3CF}" destId="{D92D3C03-179F-41CA-8331-A0A7C4BBCECA}" srcOrd="0" destOrd="0" presId="urn:microsoft.com/office/officeart/2005/8/layout/hList1"/>
    <dgm:cxn modelId="{F9C6C5B8-3400-4E7C-B1EE-63AAB88CBBC1}" srcId="{19392B9A-1FB9-41C0-89C6-D0421F7C54C1}" destId="{FC0A2C73-5A9A-4FFC-83DF-AF117D76A3CF}" srcOrd="1" destOrd="0" parTransId="{1B99579E-B5D4-44C8-B0EF-99B1EC90D6B5}" sibTransId="{5D00A4A5-BB59-4C91-90CA-4346BE0B8450}"/>
    <dgm:cxn modelId="{1DEE8CFF-D8C6-4440-982E-71D64756506A}" srcId="{44FDCC21-29A5-4426-BC2C-0DF9745D1C42}" destId="{9B39856C-8689-4703-8C50-8B211469A796}" srcOrd="0" destOrd="0" parTransId="{CD87E158-7AD2-43CA-BF2B-9AFA86E97C20}" sibTransId="{13663051-AC7D-4664-B7F0-C7831C7D3126}"/>
    <dgm:cxn modelId="{A58F595C-9F00-4531-A86C-00D7A7F72D48}" type="presOf" srcId="{19392B9A-1FB9-41C0-89C6-D0421F7C54C1}" destId="{6EFB3631-D905-46A8-AD61-B529645F7A91}" srcOrd="0" destOrd="0" presId="urn:microsoft.com/office/officeart/2005/8/layout/hList1"/>
    <dgm:cxn modelId="{7B4CAA4A-5A55-4202-8926-136414B8ADA5}" type="presParOf" srcId="{6EFB3631-D905-46A8-AD61-B529645F7A91}" destId="{D531BF3E-E204-4AEA-B7C6-71D23A796115}" srcOrd="0" destOrd="0" presId="urn:microsoft.com/office/officeart/2005/8/layout/hList1"/>
    <dgm:cxn modelId="{7AA0141F-6572-4400-89F0-7791AC22594C}" type="presParOf" srcId="{D531BF3E-E204-4AEA-B7C6-71D23A796115}" destId="{B8B2E18B-DCB1-48C1-9F0A-99BAD7844F4F}" srcOrd="0" destOrd="0" presId="urn:microsoft.com/office/officeart/2005/8/layout/hList1"/>
    <dgm:cxn modelId="{6D21D7AC-989B-422D-887E-0A10D644BD61}" type="presParOf" srcId="{D531BF3E-E204-4AEA-B7C6-71D23A796115}" destId="{F04906AA-821A-423E-8CA6-34F1BC5262FD}" srcOrd="1" destOrd="0" presId="urn:microsoft.com/office/officeart/2005/8/layout/hList1"/>
    <dgm:cxn modelId="{D784E73F-81B9-4EC2-81C0-8D8FCD88F06C}" type="presParOf" srcId="{6EFB3631-D905-46A8-AD61-B529645F7A91}" destId="{5457B664-33ED-4FBA-BC08-366C7C18FCB3}" srcOrd="1" destOrd="0" presId="urn:microsoft.com/office/officeart/2005/8/layout/hList1"/>
    <dgm:cxn modelId="{CE5E50DF-44F6-4CA4-8994-4447AF292521}" type="presParOf" srcId="{6EFB3631-D905-46A8-AD61-B529645F7A91}" destId="{ED736FE9-991E-4207-8542-B015E04ACDAA}" srcOrd="2" destOrd="0" presId="urn:microsoft.com/office/officeart/2005/8/layout/hList1"/>
    <dgm:cxn modelId="{C95F9ECD-70DA-4C50-8CFA-A7A7EED73C72}" type="presParOf" srcId="{ED736FE9-991E-4207-8542-B015E04ACDAA}" destId="{D92D3C03-179F-41CA-8331-A0A7C4BBCECA}" srcOrd="0" destOrd="0" presId="urn:microsoft.com/office/officeart/2005/8/layout/hList1"/>
    <dgm:cxn modelId="{BD3A4957-6162-444C-9455-61363DF41B5C}" type="presParOf" srcId="{ED736FE9-991E-4207-8542-B015E04ACDAA}" destId="{CBC070F1-1FC8-4BFB-BA72-094352E949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9392B9A-1FB9-41C0-89C6-D0421F7C54C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E3BD696-47ED-4134-A6EE-BF7621D30DD6}">
      <dgm:prSet phldrT="[Text]" custT="1"/>
      <dgm:spPr/>
      <dgm:t>
        <a:bodyPr/>
        <a:lstStyle/>
        <a:p>
          <a:r>
            <a:rPr lang="en-US" sz="2400" dirty="0" smtClean="0"/>
            <a:t>Racial Tension</a:t>
          </a:r>
          <a:endParaRPr lang="en-US" sz="2400" dirty="0"/>
        </a:p>
      </dgm:t>
    </dgm:pt>
    <dgm:pt modelId="{97D83928-0DC3-4C36-9928-92C3F19B84AD}" type="parTrans" cxnId="{2A766FE2-0315-4669-B6D2-42339F4BF52D}">
      <dgm:prSet/>
      <dgm:spPr/>
      <dgm:t>
        <a:bodyPr/>
        <a:lstStyle/>
        <a:p>
          <a:endParaRPr lang="en-US"/>
        </a:p>
      </dgm:t>
    </dgm:pt>
    <dgm:pt modelId="{98BCB98F-0285-43E7-908A-2716FC8769B4}" type="sibTrans" cxnId="{2A766FE2-0315-4669-B6D2-42339F4BF52D}">
      <dgm:prSet/>
      <dgm:spPr/>
      <dgm:t>
        <a:bodyPr/>
        <a:lstStyle/>
        <a:p>
          <a:endParaRPr lang="en-US"/>
        </a:p>
      </dgm:t>
    </dgm:pt>
    <dgm:pt modelId="{0FAEFAC2-1419-4EA7-878A-385A5263402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Respondents of Color (17%, n = 201) were more likely to report personally experiencing harassment when compared to their White counterparts (10%, n = 619). </a:t>
          </a:r>
          <a:endParaRPr lang="en-US" sz="1800" dirty="0"/>
        </a:p>
      </dgm:t>
    </dgm:pt>
    <dgm:pt modelId="{1AA8B824-9D6A-4D0E-A9C2-0E7D3E1F5082}" type="parTrans" cxnId="{229A6E8B-D92F-458F-81A9-5B66D8429350}">
      <dgm:prSet/>
      <dgm:spPr/>
      <dgm:t>
        <a:bodyPr/>
        <a:lstStyle/>
        <a:p>
          <a:endParaRPr lang="en-US"/>
        </a:p>
      </dgm:t>
    </dgm:pt>
    <dgm:pt modelId="{D59C1045-475D-4A1C-83D5-BD3A03507EA2}" type="sibTrans" cxnId="{229A6E8B-D92F-458F-81A9-5B66D8429350}">
      <dgm:prSet/>
      <dgm:spPr/>
      <dgm:t>
        <a:bodyPr/>
        <a:lstStyle/>
        <a:p>
          <a:endParaRPr lang="en-US"/>
        </a:p>
      </dgm:t>
    </dgm:pt>
    <dgm:pt modelId="{7E6F99C5-0D12-4445-AA33-66CCD128376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Thirty-nine percent (n = 79) of Respondents of Color said the harassment was based on their race, compared with only three percent (n = 19) of White respondents.</a:t>
          </a:r>
          <a:endParaRPr lang="en-US" sz="1800" dirty="0"/>
        </a:p>
      </dgm:t>
    </dgm:pt>
    <dgm:pt modelId="{9E768CCB-384D-48B8-99CD-C07262D0F107}" type="parTrans" cxnId="{19701ED8-5AC3-4F5F-B232-6A8F4F623088}">
      <dgm:prSet/>
      <dgm:spPr/>
      <dgm:t>
        <a:bodyPr/>
        <a:lstStyle/>
        <a:p>
          <a:endParaRPr lang="en-US"/>
        </a:p>
      </dgm:t>
    </dgm:pt>
    <dgm:pt modelId="{13ECED76-5097-4F2E-ADE6-0DC546175DBB}" type="sibTrans" cxnId="{19701ED8-5AC3-4F5F-B232-6A8F4F623088}">
      <dgm:prSet/>
      <dgm:spPr/>
      <dgm:t>
        <a:bodyPr/>
        <a:lstStyle/>
        <a:p>
          <a:endParaRPr lang="en-US"/>
        </a:p>
      </dgm:t>
    </dgm:pt>
    <dgm:pt modelId="{C916E56D-E140-49F5-B528-459BF574BE4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Respondents of Color were less comfortable than White respondents with the overall climate, the climate in their departments/work units, and the climate in their classes.</a:t>
          </a:r>
          <a:endParaRPr lang="en-US" sz="1800" dirty="0"/>
        </a:p>
      </dgm:t>
    </dgm:pt>
    <dgm:pt modelId="{458194BD-0878-4F27-9B40-D9D81A2B2490}" type="parTrans" cxnId="{297B751D-B82C-4783-B9C2-E949A4EB20A6}">
      <dgm:prSet/>
      <dgm:spPr/>
      <dgm:t>
        <a:bodyPr/>
        <a:lstStyle/>
        <a:p>
          <a:endParaRPr lang="en-US"/>
        </a:p>
      </dgm:t>
    </dgm:pt>
    <dgm:pt modelId="{67AA6413-DF57-49C8-B574-EF8AEC2594B7}" type="sibTrans" cxnId="{297B751D-B82C-4783-B9C2-E949A4EB20A6}">
      <dgm:prSet/>
      <dgm:spPr/>
      <dgm:t>
        <a:bodyPr/>
        <a:lstStyle/>
        <a:p>
          <a:endParaRPr lang="en-US"/>
        </a:p>
      </dgm:t>
    </dgm:pt>
    <dgm:pt modelId="{0E8D07CB-B906-4C5D-8553-18C316CED1E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62% of Students of Color and 78% of White students thought the classroom climate was welcoming based on race.</a:t>
          </a:r>
          <a:endParaRPr lang="en-US" sz="1800" dirty="0"/>
        </a:p>
      </dgm:t>
    </dgm:pt>
    <dgm:pt modelId="{AD241F03-4F56-41C6-AFC4-9C3EAE88F982}" type="parTrans" cxnId="{55DA7CD8-D908-4856-A6A9-AF8BBBDDBFE4}">
      <dgm:prSet/>
      <dgm:spPr/>
      <dgm:t>
        <a:bodyPr/>
        <a:lstStyle/>
        <a:p>
          <a:endParaRPr lang="en-US"/>
        </a:p>
      </dgm:t>
    </dgm:pt>
    <dgm:pt modelId="{702C1416-E0A1-43C0-BC7E-4C57B819D57E}" type="sibTrans" cxnId="{55DA7CD8-D908-4856-A6A9-AF8BBBDDBFE4}">
      <dgm:prSet/>
      <dgm:spPr/>
      <dgm:t>
        <a:bodyPr/>
        <a:lstStyle/>
        <a:p>
          <a:endParaRPr lang="en-US"/>
        </a:p>
      </dgm:t>
    </dgm:pt>
    <dgm:pt modelId="{A47B3BF3-F38C-4769-BEE8-338BC199786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43% of Students/Faculty of Color and 27% of White students/faculty perceived racial/ethnic tensions in classroom discussions. </a:t>
          </a:r>
          <a:endParaRPr lang="en-US" sz="1800" dirty="0"/>
        </a:p>
      </dgm:t>
    </dgm:pt>
    <dgm:pt modelId="{F4965929-9B4B-46F2-A832-21F2ED6EB836}" type="parTrans" cxnId="{F959A315-3762-4D22-B19F-1F64812327C8}">
      <dgm:prSet/>
      <dgm:spPr/>
      <dgm:t>
        <a:bodyPr/>
        <a:lstStyle/>
        <a:p>
          <a:endParaRPr lang="en-US"/>
        </a:p>
      </dgm:t>
    </dgm:pt>
    <dgm:pt modelId="{20400CED-C2DE-422D-BA9E-43F61537211B}" type="sibTrans" cxnId="{F959A315-3762-4D22-B19F-1F64812327C8}">
      <dgm:prSet/>
      <dgm:spPr/>
      <dgm:t>
        <a:bodyPr/>
        <a:lstStyle/>
        <a:p>
          <a:endParaRPr lang="en-US"/>
        </a:p>
      </dgm:t>
    </dgm:pt>
    <dgm:pt modelId="{235F9F36-73AC-43C7-BAF9-43B10020E75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41% of Students of Color and 29% of White students felt faculty pre-judged their abilities based on their identities/backgrounds.</a:t>
          </a:r>
          <a:endParaRPr lang="en-US" sz="1800" dirty="0"/>
        </a:p>
      </dgm:t>
    </dgm:pt>
    <dgm:pt modelId="{69C0E3A5-1F65-4487-AE0E-BA78B7F805FB}" type="parTrans" cxnId="{93CFFEC9-6F1A-493B-B0AE-94C0E1CC2663}">
      <dgm:prSet/>
      <dgm:spPr/>
      <dgm:t>
        <a:bodyPr/>
        <a:lstStyle/>
        <a:p>
          <a:endParaRPr lang="en-US"/>
        </a:p>
      </dgm:t>
    </dgm:pt>
    <dgm:pt modelId="{16301D80-C408-4F5E-B9DF-51A4023542A1}" type="sibTrans" cxnId="{93CFFEC9-6F1A-493B-B0AE-94C0E1CC2663}">
      <dgm:prSet/>
      <dgm:spPr/>
      <dgm:t>
        <a:bodyPr/>
        <a:lstStyle/>
        <a:p>
          <a:endParaRPr lang="en-US"/>
        </a:p>
      </dgm:t>
    </dgm:pt>
    <dgm:pt modelId="{18F84CD8-31EA-4F1E-872C-0858A7D0C84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Employees of Color were also more likely than White employees to believe they had observed discriminatory hiring practices, discriminatory employment-related disciplinary actions, and discriminatory practices related to promotion at GVSU. </a:t>
          </a:r>
          <a:endParaRPr lang="en-US" sz="1800" dirty="0"/>
        </a:p>
      </dgm:t>
    </dgm:pt>
    <dgm:pt modelId="{D3380646-9191-45FE-B905-4CD8CA656274}" type="parTrans" cxnId="{EF45D5C4-BC43-4C1E-B6A0-6FC5945D3889}">
      <dgm:prSet/>
      <dgm:spPr/>
      <dgm:t>
        <a:bodyPr/>
        <a:lstStyle/>
        <a:p>
          <a:endParaRPr lang="en-US"/>
        </a:p>
      </dgm:t>
    </dgm:pt>
    <dgm:pt modelId="{CD15206E-385B-4F96-8C62-066DF7B2203E}" type="sibTrans" cxnId="{EF45D5C4-BC43-4C1E-B6A0-6FC5945D3889}">
      <dgm:prSet/>
      <dgm:spPr/>
      <dgm:t>
        <a:bodyPr/>
        <a:lstStyle/>
        <a:p>
          <a:endParaRPr lang="en-US"/>
        </a:p>
      </dgm:t>
    </dgm:pt>
    <dgm:pt modelId="{6EFB3631-D905-46A8-AD61-B529645F7A91}" type="pres">
      <dgm:prSet presAssocID="{19392B9A-1FB9-41C0-89C6-D0421F7C54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61E9DA-E3F1-4623-A955-60FEEDDF4B68}" type="pres">
      <dgm:prSet presAssocID="{DE3BD696-47ED-4134-A6EE-BF7621D30DD6}" presName="composite" presStyleCnt="0"/>
      <dgm:spPr/>
    </dgm:pt>
    <dgm:pt modelId="{8D9E3ED8-914F-48C5-AC37-C1509918FCB6}" type="pres">
      <dgm:prSet presAssocID="{DE3BD696-47ED-4134-A6EE-BF7621D30DD6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F6AB7-9BA4-4BCB-910D-89EAF3356DEF}" type="pres">
      <dgm:prSet presAssocID="{DE3BD696-47ED-4134-A6EE-BF7621D30DD6}" presName="desTx" presStyleLbl="alignAccFollowNode1" presStyleIdx="0" presStyleCnt="1" custScaleY="99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7B751D-B82C-4783-B9C2-E949A4EB20A6}" srcId="{DE3BD696-47ED-4134-A6EE-BF7621D30DD6}" destId="{C916E56D-E140-49F5-B528-459BF574BE45}" srcOrd="2" destOrd="0" parTransId="{458194BD-0878-4F27-9B40-D9D81A2B2490}" sibTransId="{67AA6413-DF57-49C8-B574-EF8AEC2594B7}"/>
    <dgm:cxn modelId="{34B44C97-D92E-4596-94B3-A9DC4357538C}" type="presOf" srcId="{18F84CD8-31EA-4F1E-872C-0858A7D0C84A}" destId="{2C3F6AB7-9BA4-4BCB-910D-89EAF3356DEF}" srcOrd="0" destOrd="6" presId="urn:microsoft.com/office/officeart/2005/8/layout/hList1"/>
    <dgm:cxn modelId="{229A6E8B-D92F-458F-81A9-5B66D8429350}" srcId="{DE3BD696-47ED-4134-A6EE-BF7621D30DD6}" destId="{0FAEFAC2-1419-4EA7-878A-385A52634025}" srcOrd="0" destOrd="0" parTransId="{1AA8B824-9D6A-4D0E-A9C2-0E7D3E1F5082}" sibTransId="{D59C1045-475D-4A1C-83D5-BD3A03507EA2}"/>
    <dgm:cxn modelId="{5E5C8234-39FA-40B5-AB75-7BD2A1589070}" type="presOf" srcId="{0E8D07CB-B906-4C5D-8553-18C316CED1E4}" destId="{2C3F6AB7-9BA4-4BCB-910D-89EAF3356DEF}" srcOrd="0" destOrd="3" presId="urn:microsoft.com/office/officeart/2005/8/layout/hList1"/>
    <dgm:cxn modelId="{2A766FE2-0315-4669-B6D2-42339F4BF52D}" srcId="{19392B9A-1FB9-41C0-89C6-D0421F7C54C1}" destId="{DE3BD696-47ED-4134-A6EE-BF7621D30DD6}" srcOrd="0" destOrd="0" parTransId="{97D83928-0DC3-4C36-9928-92C3F19B84AD}" sibTransId="{98BCB98F-0285-43E7-908A-2716FC8769B4}"/>
    <dgm:cxn modelId="{18976B75-6A00-4B4C-B013-4F2BEC24DF79}" type="presOf" srcId="{235F9F36-73AC-43C7-BAF9-43B10020E759}" destId="{2C3F6AB7-9BA4-4BCB-910D-89EAF3356DEF}" srcOrd="0" destOrd="5" presId="urn:microsoft.com/office/officeart/2005/8/layout/hList1"/>
    <dgm:cxn modelId="{9CB7F1C3-A9A4-454B-BD7E-4E0290096F7D}" type="presOf" srcId="{7E6F99C5-0D12-4445-AA33-66CCD1283767}" destId="{2C3F6AB7-9BA4-4BCB-910D-89EAF3356DEF}" srcOrd="0" destOrd="1" presId="urn:microsoft.com/office/officeart/2005/8/layout/hList1"/>
    <dgm:cxn modelId="{19701ED8-5AC3-4F5F-B232-6A8F4F623088}" srcId="{DE3BD696-47ED-4134-A6EE-BF7621D30DD6}" destId="{7E6F99C5-0D12-4445-AA33-66CCD1283767}" srcOrd="1" destOrd="0" parTransId="{9E768CCB-384D-48B8-99CD-C07262D0F107}" sibTransId="{13ECED76-5097-4F2E-ADE6-0DC546175DBB}"/>
    <dgm:cxn modelId="{D791DBB5-A7BD-497D-BE50-6E5743F6BD65}" type="presOf" srcId="{19392B9A-1FB9-41C0-89C6-D0421F7C54C1}" destId="{6EFB3631-D905-46A8-AD61-B529645F7A91}" srcOrd="0" destOrd="0" presId="urn:microsoft.com/office/officeart/2005/8/layout/hList1"/>
    <dgm:cxn modelId="{5A82C007-8125-41E3-B99C-00F1ADD353BC}" type="presOf" srcId="{0FAEFAC2-1419-4EA7-878A-385A52634025}" destId="{2C3F6AB7-9BA4-4BCB-910D-89EAF3356DEF}" srcOrd="0" destOrd="0" presId="urn:microsoft.com/office/officeart/2005/8/layout/hList1"/>
    <dgm:cxn modelId="{EF45D5C4-BC43-4C1E-B6A0-6FC5945D3889}" srcId="{DE3BD696-47ED-4134-A6EE-BF7621D30DD6}" destId="{18F84CD8-31EA-4F1E-872C-0858A7D0C84A}" srcOrd="6" destOrd="0" parTransId="{D3380646-9191-45FE-B905-4CD8CA656274}" sibTransId="{CD15206E-385B-4F96-8C62-066DF7B2203E}"/>
    <dgm:cxn modelId="{AA47C67D-1E4D-4994-9DDF-334632D52C10}" type="presOf" srcId="{DE3BD696-47ED-4134-A6EE-BF7621D30DD6}" destId="{8D9E3ED8-914F-48C5-AC37-C1509918FCB6}" srcOrd="0" destOrd="0" presId="urn:microsoft.com/office/officeart/2005/8/layout/hList1"/>
    <dgm:cxn modelId="{A7C2F734-42CA-4CE2-B900-AD5D132EA5B3}" type="presOf" srcId="{C916E56D-E140-49F5-B528-459BF574BE45}" destId="{2C3F6AB7-9BA4-4BCB-910D-89EAF3356DEF}" srcOrd="0" destOrd="2" presId="urn:microsoft.com/office/officeart/2005/8/layout/hList1"/>
    <dgm:cxn modelId="{55DA7CD8-D908-4856-A6A9-AF8BBBDDBFE4}" srcId="{DE3BD696-47ED-4134-A6EE-BF7621D30DD6}" destId="{0E8D07CB-B906-4C5D-8553-18C316CED1E4}" srcOrd="3" destOrd="0" parTransId="{AD241F03-4F56-41C6-AFC4-9C3EAE88F982}" sibTransId="{702C1416-E0A1-43C0-BC7E-4C57B819D57E}"/>
    <dgm:cxn modelId="{93CFFEC9-6F1A-493B-B0AE-94C0E1CC2663}" srcId="{DE3BD696-47ED-4134-A6EE-BF7621D30DD6}" destId="{235F9F36-73AC-43C7-BAF9-43B10020E759}" srcOrd="5" destOrd="0" parTransId="{69C0E3A5-1F65-4487-AE0E-BA78B7F805FB}" sibTransId="{16301D80-C408-4F5E-B9DF-51A4023542A1}"/>
    <dgm:cxn modelId="{694963DD-8F5E-4C63-9223-C07D053253F1}" type="presOf" srcId="{A47B3BF3-F38C-4769-BEE8-338BC1997862}" destId="{2C3F6AB7-9BA4-4BCB-910D-89EAF3356DEF}" srcOrd="0" destOrd="4" presId="urn:microsoft.com/office/officeart/2005/8/layout/hList1"/>
    <dgm:cxn modelId="{F959A315-3762-4D22-B19F-1F64812327C8}" srcId="{DE3BD696-47ED-4134-A6EE-BF7621D30DD6}" destId="{A47B3BF3-F38C-4769-BEE8-338BC1997862}" srcOrd="4" destOrd="0" parTransId="{F4965929-9B4B-46F2-A832-21F2ED6EB836}" sibTransId="{20400CED-C2DE-422D-BA9E-43F61537211B}"/>
    <dgm:cxn modelId="{0C4AAE1D-678E-4DC4-B6EB-B5DA4396904E}" type="presParOf" srcId="{6EFB3631-D905-46A8-AD61-B529645F7A91}" destId="{3061E9DA-E3F1-4623-A955-60FEEDDF4B68}" srcOrd="0" destOrd="0" presId="urn:microsoft.com/office/officeart/2005/8/layout/hList1"/>
    <dgm:cxn modelId="{75588095-483D-4807-9C13-7701F409E3A0}" type="presParOf" srcId="{3061E9DA-E3F1-4623-A955-60FEEDDF4B68}" destId="{8D9E3ED8-914F-48C5-AC37-C1509918FCB6}" srcOrd="0" destOrd="0" presId="urn:microsoft.com/office/officeart/2005/8/layout/hList1"/>
    <dgm:cxn modelId="{5F499295-8CD7-4A32-8181-9EEE8A3CB7DE}" type="presParOf" srcId="{3061E9DA-E3F1-4623-A955-60FEEDDF4B68}" destId="{2C3F6AB7-9BA4-4BCB-910D-89EAF3356D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9392B9A-1FB9-41C0-89C6-D0421F7C54C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E3BD696-47ED-4134-A6EE-BF7621D30DD6}">
      <dgm:prSet phldrT="[Text]" custT="1"/>
      <dgm:spPr/>
      <dgm:t>
        <a:bodyPr/>
        <a:lstStyle/>
        <a:p>
          <a:r>
            <a:rPr lang="en-US" sz="2200" dirty="0" smtClean="0"/>
            <a:t>Homophobia and Heterosexism</a:t>
          </a:r>
          <a:endParaRPr lang="en-US" sz="2200" dirty="0"/>
        </a:p>
      </dgm:t>
    </dgm:pt>
    <dgm:pt modelId="{97D83928-0DC3-4C36-9928-92C3F19B84AD}" type="parTrans" cxnId="{2A766FE2-0315-4669-B6D2-42339F4BF52D}">
      <dgm:prSet/>
      <dgm:spPr/>
      <dgm:t>
        <a:bodyPr/>
        <a:lstStyle/>
        <a:p>
          <a:endParaRPr lang="en-US"/>
        </a:p>
      </dgm:t>
    </dgm:pt>
    <dgm:pt modelId="{98BCB98F-0285-43E7-908A-2716FC8769B4}" type="sibTrans" cxnId="{2A766FE2-0315-4669-B6D2-42339F4BF52D}">
      <dgm:prSet/>
      <dgm:spPr/>
      <dgm:t>
        <a:bodyPr/>
        <a:lstStyle/>
        <a:p>
          <a:endParaRPr lang="en-US"/>
        </a:p>
      </dgm:t>
    </dgm:pt>
    <dgm:pt modelId="{0FAEFAC2-1419-4EA7-878A-385A52634025}">
      <dgm:prSet phldrT="[Text]" custT="1"/>
      <dgm:spPr/>
      <dgm:t>
        <a:bodyPr/>
        <a:lstStyle/>
        <a:p>
          <a:r>
            <a:rPr lang="en-US" sz="1800" dirty="0" smtClean="0"/>
            <a:t>LGBQ respondents were 10% more likely than heterosexual respondents to experience harassment. </a:t>
          </a:r>
          <a:endParaRPr lang="en-US" sz="1800" dirty="0"/>
        </a:p>
      </dgm:t>
    </dgm:pt>
    <dgm:pt modelId="{1AA8B824-9D6A-4D0E-A9C2-0E7D3E1F5082}" type="parTrans" cxnId="{229A6E8B-D92F-458F-81A9-5B66D8429350}">
      <dgm:prSet/>
      <dgm:spPr/>
      <dgm:t>
        <a:bodyPr/>
        <a:lstStyle/>
        <a:p>
          <a:endParaRPr lang="en-US"/>
        </a:p>
      </dgm:t>
    </dgm:pt>
    <dgm:pt modelId="{D59C1045-475D-4A1C-83D5-BD3A03507EA2}" type="sibTrans" cxnId="{229A6E8B-D92F-458F-81A9-5B66D8429350}">
      <dgm:prSet/>
      <dgm:spPr/>
      <dgm:t>
        <a:bodyPr/>
        <a:lstStyle/>
        <a:p>
          <a:endParaRPr lang="en-US"/>
        </a:p>
      </dgm:t>
    </dgm:pt>
    <dgm:pt modelId="{44FDCC21-29A5-4426-BC2C-0DF9745D1C42}">
      <dgm:prSet phldrT="[Text]" custT="1"/>
      <dgm:spPr/>
      <dgm:t>
        <a:bodyPr/>
        <a:lstStyle/>
        <a:p>
          <a:r>
            <a:rPr lang="en-US" sz="2200" dirty="0" smtClean="0"/>
            <a:t>Gender Disparities</a:t>
          </a:r>
        </a:p>
      </dgm:t>
    </dgm:pt>
    <dgm:pt modelId="{744A815E-D677-4AA2-ACCD-E7A58020A6E9}" type="parTrans" cxnId="{3960A482-08EA-4782-A0FD-A909CD20FBE8}">
      <dgm:prSet/>
      <dgm:spPr/>
      <dgm:t>
        <a:bodyPr/>
        <a:lstStyle/>
        <a:p>
          <a:endParaRPr lang="en-US"/>
        </a:p>
      </dgm:t>
    </dgm:pt>
    <dgm:pt modelId="{E3CF10DC-4753-42EC-9BA9-26FCE0858678}" type="sibTrans" cxnId="{3960A482-08EA-4782-A0FD-A909CD20FBE8}">
      <dgm:prSet/>
      <dgm:spPr/>
      <dgm:t>
        <a:bodyPr/>
        <a:lstStyle/>
        <a:p>
          <a:endParaRPr lang="en-US"/>
        </a:p>
      </dgm:t>
    </dgm:pt>
    <dgm:pt modelId="{9B39856C-8689-4703-8C50-8B211469A796}">
      <dgm:prSet phldrT="[Text]" custT="1"/>
      <dgm:spPr/>
      <dgm:t>
        <a:bodyPr/>
        <a:lstStyle/>
        <a:p>
          <a:r>
            <a:rPr lang="en-US" sz="1800" dirty="0" smtClean="0"/>
            <a:t>Gender was reported as the second highest basis (23%, n = 195) for personally experienced harassment.</a:t>
          </a:r>
          <a:endParaRPr lang="en-US" sz="1800" dirty="0"/>
        </a:p>
      </dgm:t>
    </dgm:pt>
    <dgm:pt modelId="{CD87E158-7AD2-43CA-BF2B-9AFA86E97C20}" type="parTrans" cxnId="{1DEE8CFF-D8C6-4440-982E-71D64756506A}">
      <dgm:prSet/>
      <dgm:spPr/>
      <dgm:t>
        <a:bodyPr/>
        <a:lstStyle/>
        <a:p>
          <a:endParaRPr lang="en-US"/>
        </a:p>
      </dgm:t>
    </dgm:pt>
    <dgm:pt modelId="{13663051-AC7D-4664-B7F0-C7831C7D3126}" type="sibTrans" cxnId="{1DEE8CFF-D8C6-4440-982E-71D64756506A}">
      <dgm:prSet/>
      <dgm:spPr/>
      <dgm:t>
        <a:bodyPr/>
        <a:lstStyle/>
        <a:p>
          <a:endParaRPr lang="en-US"/>
        </a:p>
      </dgm:t>
    </dgm:pt>
    <dgm:pt modelId="{8859FCB6-4510-40F9-BABD-C8438DDE11E1}">
      <dgm:prSet phldrT="[Text]" custT="1"/>
      <dgm:spPr/>
      <dgm:t>
        <a:bodyPr/>
        <a:lstStyle/>
        <a:p>
          <a:r>
            <a:rPr lang="en-US" sz="1800" dirty="0" smtClean="0"/>
            <a:t>Slightly higher rates of women (12%) versus men (10%) reported personal harassment, but substantially more women (28%) than men (10%) believed that the harassment was based on their gender.</a:t>
          </a:r>
          <a:endParaRPr lang="en-US" sz="1800" dirty="0"/>
        </a:p>
      </dgm:t>
    </dgm:pt>
    <dgm:pt modelId="{50CD9F80-647D-4CCC-AD85-EF7C1F846C30}" type="parTrans" cxnId="{794019BE-E86C-45EE-8982-A459278FB451}">
      <dgm:prSet/>
      <dgm:spPr/>
      <dgm:t>
        <a:bodyPr/>
        <a:lstStyle/>
        <a:p>
          <a:endParaRPr lang="en-US"/>
        </a:p>
      </dgm:t>
    </dgm:pt>
    <dgm:pt modelId="{014ED252-573A-4E82-9DE9-987AAC9C9A7F}" type="sibTrans" cxnId="{794019BE-E86C-45EE-8982-A459278FB451}">
      <dgm:prSet/>
      <dgm:spPr/>
      <dgm:t>
        <a:bodyPr/>
        <a:lstStyle/>
        <a:p>
          <a:endParaRPr lang="en-US"/>
        </a:p>
      </dgm:t>
    </dgm:pt>
    <dgm:pt modelId="{33C449A1-0D56-4DBD-B0F0-5711CCED8FD2}">
      <dgm:prSet phldrT="[Text]" custT="1"/>
      <dgm:spPr/>
      <dgm:t>
        <a:bodyPr/>
        <a:lstStyle/>
        <a:p>
          <a:r>
            <a:rPr lang="en-US" sz="1800" dirty="0" smtClean="0"/>
            <a:t>Of all of the respondents who believed they had observed discriminatory employment practices, gender was the basis for discriminatory hiring (23%), employment-related disciplinary actions (14%), and discriminatory practices related to promotion (18%).</a:t>
          </a:r>
          <a:endParaRPr lang="en-US" sz="1800" dirty="0"/>
        </a:p>
      </dgm:t>
    </dgm:pt>
    <dgm:pt modelId="{2F48727E-458E-4ED9-9148-91258017C907}" type="parTrans" cxnId="{4E18AA0E-061C-4FB4-991D-BBEA26415108}">
      <dgm:prSet/>
      <dgm:spPr/>
      <dgm:t>
        <a:bodyPr/>
        <a:lstStyle/>
        <a:p>
          <a:endParaRPr lang="en-US"/>
        </a:p>
      </dgm:t>
    </dgm:pt>
    <dgm:pt modelId="{60DB8C7D-FF88-4152-A3BB-5E078CCCB161}" type="sibTrans" cxnId="{4E18AA0E-061C-4FB4-991D-BBEA26415108}">
      <dgm:prSet/>
      <dgm:spPr/>
      <dgm:t>
        <a:bodyPr/>
        <a:lstStyle/>
        <a:p>
          <a:endParaRPr lang="en-US"/>
        </a:p>
      </dgm:t>
    </dgm:pt>
    <dgm:pt modelId="{B336F0C0-5E1E-482D-9252-673EA24A8FD9}">
      <dgm:prSet phldrT="[Text]" custT="1"/>
      <dgm:spPr/>
      <dgm:t>
        <a:bodyPr/>
        <a:lstStyle/>
        <a:p>
          <a:r>
            <a:rPr lang="en-US" sz="1800" dirty="0" smtClean="0"/>
            <a:t>Of those respondents, 54% of LGBQ respondents indicated  the basis was sexual orientation. </a:t>
          </a:r>
          <a:endParaRPr lang="en-US" sz="1800" dirty="0"/>
        </a:p>
      </dgm:t>
    </dgm:pt>
    <dgm:pt modelId="{D6B9D65F-1D60-4FF4-95DE-963E8FC521D1}" type="parTrans" cxnId="{0EBEA1DC-CFEB-4495-92D1-C5DA37D35E51}">
      <dgm:prSet/>
      <dgm:spPr/>
      <dgm:t>
        <a:bodyPr/>
        <a:lstStyle/>
        <a:p>
          <a:endParaRPr lang="en-US"/>
        </a:p>
      </dgm:t>
    </dgm:pt>
    <dgm:pt modelId="{083F73A1-B899-4176-B5DD-871E2385A2E0}" type="sibTrans" cxnId="{0EBEA1DC-CFEB-4495-92D1-C5DA37D35E51}">
      <dgm:prSet/>
      <dgm:spPr/>
      <dgm:t>
        <a:bodyPr/>
        <a:lstStyle/>
        <a:p>
          <a:endParaRPr lang="en-US"/>
        </a:p>
      </dgm:t>
    </dgm:pt>
    <dgm:pt modelId="{96CB93CD-60BA-4A7F-9B92-AB6C75A4FB4E}">
      <dgm:prSet phldrT="[Text]" custT="1"/>
      <dgm:spPr/>
      <dgm:t>
        <a:bodyPr/>
        <a:lstStyle/>
        <a:p>
          <a:r>
            <a:rPr lang="en-US" sz="1800" dirty="0" smtClean="0"/>
            <a:t>Sexual identity was the primary basis for observed harassment. </a:t>
          </a:r>
          <a:endParaRPr lang="en-US" sz="1800" dirty="0"/>
        </a:p>
      </dgm:t>
    </dgm:pt>
    <dgm:pt modelId="{0DC1861E-97FD-4F2E-B583-C2A24703BC1B}" type="parTrans" cxnId="{6D19CBDB-46E1-470B-8F04-856083070BFC}">
      <dgm:prSet/>
      <dgm:spPr/>
      <dgm:t>
        <a:bodyPr/>
        <a:lstStyle/>
        <a:p>
          <a:endParaRPr lang="en-US"/>
        </a:p>
      </dgm:t>
    </dgm:pt>
    <dgm:pt modelId="{7908D1CF-C5C4-4A44-90E2-835E3AB96D08}" type="sibTrans" cxnId="{6D19CBDB-46E1-470B-8F04-856083070BFC}">
      <dgm:prSet/>
      <dgm:spPr/>
      <dgm:t>
        <a:bodyPr/>
        <a:lstStyle/>
        <a:p>
          <a:endParaRPr lang="en-US"/>
        </a:p>
      </dgm:t>
    </dgm:pt>
    <dgm:pt modelId="{F5687DAE-71CF-46DF-A54C-071457FE3DF8}">
      <dgm:prSet phldrT="[Text]" custT="1"/>
      <dgm:spPr/>
      <dgm:t>
        <a:bodyPr/>
        <a:lstStyle/>
        <a:p>
          <a:r>
            <a:rPr lang="en-US" sz="1800" dirty="0" smtClean="0"/>
            <a:t>LGBQ respondents were less comfortable with the overall climate, the climate in their departments/work units, and the climate in their classes.</a:t>
          </a:r>
          <a:endParaRPr lang="en-US" sz="1800" dirty="0"/>
        </a:p>
      </dgm:t>
    </dgm:pt>
    <dgm:pt modelId="{24B42BC0-FE6F-4AC1-89C4-F2489F34AF29}" type="parTrans" cxnId="{EA060361-3631-4F20-BB70-6085A097528B}">
      <dgm:prSet/>
      <dgm:spPr/>
      <dgm:t>
        <a:bodyPr/>
        <a:lstStyle/>
        <a:p>
          <a:endParaRPr lang="en-US"/>
        </a:p>
      </dgm:t>
    </dgm:pt>
    <dgm:pt modelId="{9C2A4EFF-FEA0-40DA-ACE2-C99C1A4D141C}" type="sibTrans" cxnId="{EA060361-3631-4F20-BB70-6085A097528B}">
      <dgm:prSet/>
      <dgm:spPr/>
      <dgm:t>
        <a:bodyPr/>
        <a:lstStyle/>
        <a:p>
          <a:endParaRPr lang="en-US"/>
        </a:p>
      </dgm:t>
    </dgm:pt>
    <dgm:pt modelId="{32202245-D1B2-468C-A055-361467507E7D}">
      <dgm:prSet phldrT="[Text]" custT="1"/>
      <dgm:spPr/>
      <dgm:t>
        <a:bodyPr/>
        <a:lstStyle/>
        <a:p>
          <a:r>
            <a:rPr lang="en-US" sz="1800" dirty="0" smtClean="0"/>
            <a:t>LGBQ employee and student respondents more likely to seriously consider leaving GVSU than  their heterosexual counterparts.</a:t>
          </a:r>
          <a:endParaRPr lang="en-US" sz="1800" dirty="0"/>
        </a:p>
      </dgm:t>
    </dgm:pt>
    <dgm:pt modelId="{C343CE54-81E1-4A82-B897-4805286E1AE2}" type="parTrans" cxnId="{3E84AB97-BB65-41B8-A523-F071A9922DA2}">
      <dgm:prSet/>
      <dgm:spPr/>
      <dgm:t>
        <a:bodyPr/>
        <a:lstStyle/>
        <a:p>
          <a:endParaRPr lang="en-US"/>
        </a:p>
      </dgm:t>
    </dgm:pt>
    <dgm:pt modelId="{F4438D5C-5893-4909-A359-10F526C180F7}" type="sibTrans" cxnId="{3E84AB97-BB65-41B8-A523-F071A9922DA2}">
      <dgm:prSet/>
      <dgm:spPr/>
      <dgm:t>
        <a:bodyPr/>
        <a:lstStyle/>
        <a:p>
          <a:endParaRPr lang="en-US"/>
        </a:p>
      </dgm:t>
    </dgm:pt>
    <dgm:pt modelId="{6EFB3631-D905-46A8-AD61-B529645F7A91}" type="pres">
      <dgm:prSet presAssocID="{19392B9A-1FB9-41C0-89C6-D0421F7C54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61E9DA-E3F1-4623-A955-60FEEDDF4B68}" type="pres">
      <dgm:prSet presAssocID="{DE3BD696-47ED-4134-A6EE-BF7621D30DD6}" presName="composite" presStyleCnt="0"/>
      <dgm:spPr/>
    </dgm:pt>
    <dgm:pt modelId="{8D9E3ED8-914F-48C5-AC37-C1509918FCB6}" type="pres">
      <dgm:prSet presAssocID="{DE3BD696-47ED-4134-A6EE-BF7621D30D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F6AB7-9BA4-4BCB-910D-89EAF3356DEF}" type="pres">
      <dgm:prSet presAssocID="{DE3BD696-47ED-4134-A6EE-BF7621D30DD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7E351-2579-4814-A153-390F63A6DCA4}" type="pres">
      <dgm:prSet presAssocID="{98BCB98F-0285-43E7-908A-2716FC8769B4}" presName="space" presStyleCnt="0"/>
      <dgm:spPr/>
    </dgm:pt>
    <dgm:pt modelId="{D531BF3E-E204-4AEA-B7C6-71D23A796115}" type="pres">
      <dgm:prSet presAssocID="{44FDCC21-29A5-4426-BC2C-0DF9745D1C42}" presName="composite" presStyleCnt="0"/>
      <dgm:spPr/>
    </dgm:pt>
    <dgm:pt modelId="{B8B2E18B-DCB1-48C1-9F0A-99BAD7844F4F}" type="pres">
      <dgm:prSet presAssocID="{44FDCC21-29A5-4426-BC2C-0DF9745D1C4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906AA-821A-423E-8CA6-34F1BC5262FD}" type="pres">
      <dgm:prSet presAssocID="{44FDCC21-29A5-4426-BC2C-0DF9745D1C4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8B485-95A5-46F4-BDCC-5B36D2AD3123}" type="presOf" srcId="{F5687DAE-71CF-46DF-A54C-071457FE3DF8}" destId="{2C3F6AB7-9BA4-4BCB-910D-89EAF3356DEF}" srcOrd="0" destOrd="3" presId="urn:microsoft.com/office/officeart/2005/8/layout/hList1"/>
    <dgm:cxn modelId="{229A6E8B-D92F-458F-81A9-5B66D8429350}" srcId="{DE3BD696-47ED-4134-A6EE-BF7621D30DD6}" destId="{0FAEFAC2-1419-4EA7-878A-385A52634025}" srcOrd="0" destOrd="0" parTransId="{1AA8B824-9D6A-4D0E-A9C2-0E7D3E1F5082}" sibTransId="{D59C1045-475D-4A1C-83D5-BD3A03507EA2}"/>
    <dgm:cxn modelId="{EA060361-3631-4F20-BB70-6085A097528B}" srcId="{DE3BD696-47ED-4134-A6EE-BF7621D30DD6}" destId="{F5687DAE-71CF-46DF-A54C-071457FE3DF8}" srcOrd="3" destOrd="0" parTransId="{24B42BC0-FE6F-4AC1-89C4-F2489F34AF29}" sibTransId="{9C2A4EFF-FEA0-40DA-ACE2-C99C1A4D141C}"/>
    <dgm:cxn modelId="{4E18AA0E-061C-4FB4-991D-BBEA26415108}" srcId="{44FDCC21-29A5-4426-BC2C-0DF9745D1C42}" destId="{33C449A1-0D56-4DBD-B0F0-5711CCED8FD2}" srcOrd="2" destOrd="0" parTransId="{2F48727E-458E-4ED9-9148-91258017C907}" sibTransId="{60DB8C7D-FF88-4152-A3BB-5E078CCCB161}"/>
    <dgm:cxn modelId="{1651DB7D-9FA7-4400-940B-915EBDAB46F4}" type="presOf" srcId="{32202245-D1B2-468C-A055-361467507E7D}" destId="{2C3F6AB7-9BA4-4BCB-910D-89EAF3356DEF}" srcOrd="0" destOrd="4" presId="urn:microsoft.com/office/officeart/2005/8/layout/hList1"/>
    <dgm:cxn modelId="{1DEE8CFF-D8C6-4440-982E-71D64756506A}" srcId="{44FDCC21-29A5-4426-BC2C-0DF9745D1C42}" destId="{9B39856C-8689-4703-8C50-8B211469A796}" srcOrd="0" destOrd="0" parTransId="{CD87E158-7AD2-43CA-BF2B-9AFA86E97C20}" sibTransId="{13663051-AC7D-4664-B7F0-C7831C7D3126}"/>
    <dgm:cxn modelId="{3711F5E1-8DD5-455B-87BB-657D76470981}" type="presOf" srcId="{0FAEFAC2-1419-4EA7-878A-385A52634025}" destId="{2C3F6AB7-9BA4-4BCB-910D-89EAF3356DEF}" srcOrd="0" destOrd="0" presId="urn:microsoft.com/office/officeart/2005/8/layout/hList1"/>
    <dgm:cxn modelId="{2A766FE2-0315-4669-B6D2-42339F4BF52D}" srcId="{19392B9A-1FB9-41C0-89C6-D0421F7C54C1}" destId="{DE3BD696-47ED-4134-A6EE-BF7621D30DD6}" srcOrd="0" destOrd="0" parTransId="{97D83928-0DC3-4C36-9928-92C3F19B84AD}" sibTransId="{98BCB98F-0285-43E7-908A-2716FC8769B4}"/>
    <dgm:cxn modelId="{3E84AB97-BB65-41B8-A523-F071A9922DA2}" srcId="{DE3BD696-47ED-4134-A6EE-BF7621D30DD6}" destId="{32202245-D1B2-468C-A055-361467507E7D}" srcOrd="4" destOrd="0" parTransId="{C343CE54-81E1-4A82-B897-4805286E1AE2}" sibTransId="{F4438D5C-5893-4909-A359-10F526C180F7}"/>
    <dgm:cxn modelId="{30D0D4A3-CA0D-424D-9A61-7EF99E0E39C4}" type="presOf" srcId="{DE3BD696-47ED-4134-A6EE-BF7621D30DD6}" destId="{8D9E3ED8-914F-48C5-AC37-C1509918FCB6}" srcOrd="0" destOrd="0" presId="urn:microsoft.com/office/officeart/2005/8/layout/hList1"/>
    <dgm:cxn modelId="{37726AD7-5CEE-4021-85CD-906D54CAA2E3}" type="presOf" srcId="{9B39856C-8689-4703-8C50-8B211469A796}" destId="{F04906AA-821A-423E-8CA6-34F1BC5262FD}" srcOrd="0" destOrd="0" presId="urn:microsoft.com/office/officeart/2005/8/layout/hList1"/>
    <dgm:cxn modelId="{8D2CBEC1-9A25-4402-9451-A7CF9681FED1}" type="presOf" srcId="{19392B9A-1FB9-41C0-89C6-D0421F7C54C1}" destId="{6EFB3631-D905-46A8-AD61-B529645F7A91}" srcOrd="0" destOrd="0" presId="urn:microsoft.com/office/officeart/2005/8/layout/hList1"/>
    <dgm:cxn modelId="{48D73DFB-91BC-4110-91A3-E648713FA3C7}" type="presOf" srcId="{96CB93CD-60BA-4A7F-9B92-AB6C75A4FB4E}" destId="{2C3F6AB7-9BA4-4BCB-910D-89EAF3356DEF}" srcOrd="0" destOrd="2" presId="urn:microsoft.com/office/officeart/2005/8/layout/hList1"/>
    <dgm:cxn modelId="{8F552687-DC0E-40FA-974E-1B35C443E268}" type="presOf" srcId="{8859FCB6-4510-40F9-BABD-C8438DDE11E1}" destId="{F04906AA-821A-423E-8CA6-34F1BC5262FD}" srcOrd="0" destOrd="1" presId="urn:microsoft.com/office/officeart/2005/8/layout/hList1"/>
    <dgm:cxn modelId="{03A7AA1A-D46B-407E-B5FD-7C9AB0B9DC23}" type="presOf" srcId="{33C449A1-0D56-4DBD-B0F0-5711CCED8FD2}" destId="{F04906AA-821A-423E-8CA6-34F1BC5262FD}" srcOrd="0" destOrd="2" presId="urn:microsoft.com/office/officeart/2005/8/layout/hList1"/>
    <dgm:cxn modelId="{6D19CBDB-46E1-470B-8F04-856083070BFC}" srcId="{DE3BD696-47ED-4134-A6EE-BF7621D30DD6}" destId="{96CB93CD-60BA-4A7F-9B92-AB6C75A4FB4E}" srcOrd="2" destOrd="0" parTransId="{0DC1861E-97FD-4F2E-B583-C2A24703BC1B}" sibTransId="{7908D1CF-C5C4-4A44-90E2-835E3AB96D08}"/>
    <dgm:cxn modelId="{0EBEA1DC-CFEB-4495-92D1-C5DA37D35E51}" srcId="{DE3BD696-47ED-4134-A6EE-BF7621D30DD6}" destId="{B336F0C0-5E1E-482D-9252-673EA24A8FD9}" srcOrd="1" destOrd="0" parTransId="{D6B9D65F-1D60-4FF4-95DE-963E8FC521D1}" sibTransId="{083F73A1-B899-4176-B5DD-871E2385A2E0}"/>
    <dgm:cxn modelId="{794019BE-E86C-45EE-8982-A459278FB451}" srcId="{44FDCC21-29A5-4426-BC2C-0DF9745D1C42}" destId="{8859FCB6-4510-40F9-BABD-C8438DDE11E1}" srcOrd="1" destOrd="0" parTransId="{50CD9F80-647D-4CCC-AD85-EF7C1F846C30}" sibTransId="{014ED252-573A-4E82-9DE9-987AAC9C9A7F}"/>
    <dgm:cxn modelId="{3960A482-08EA-4782-A0FD-A909CD20FBE8}" srcId="{19392B9A-1FB9-41C0-89C6-D0421F7C54C1}" destId="{44FDCC21-29A5-4426-BC2C-0DF9745D1C42}" srcOrd="1" destOrd="0" parTransId="{744A815E-D677-4AA2-ACCD-E7A58020A6E9}" sibTransId="{E3CF10DC-4753-42EC-9BA9-26FCE0858678}"/>
    <dgm:cxn modelId="{FC9D073D-2354-44E5-83E1-6473A0E1FCA9}" type="presOf" srcId="{44FDCC21-29A5-4426-BC2C-0DF9745D1C42}" destId="{B8B2E18B-DCB1-48C1-9F0A-99BAD7844F4F}" srcOrd="0" destOrd="0" presId="urn:microsoft.com/office/officeart/2005/8/layout/hList1"/>
    <dgm:cxn modelId="{7B20F992-CC8A-45D3-9AC7-80DCA87CDC2F}" type="presOf" srcId="{B336F0C0-5E1E-482D-9252-673EA24A8FD9}" destId="{2C3F6AB7-9BA4-4BCB-910D-89EAF3356DEF}" srcOrd="0" destOrd="1" presId="urn:microsoft.com/office/officeart/2005/8/layout/hList1"/>
    <dgm:cxn modelId="{AA1D3CE6-B8C1-4299-A21C-037063D005EA}" type="presParOf" srcId="{6EFB3631-D905-46A8-AD61-B529645F7A91}" destId="{3061E9DA-E3F1-4623-A955-60FEEDDF4B68}" srcOrd="0" destOrd="0" presId="urn:microsoft.com/office/officeart/2005/8/layout/hList1"/>
    <dgm:cxn modelId="{300177EC-DC67-4614-B30F-CE2BF32E03A0}" type="presParOf" srcId="{3061E9DA-E3F1-4623-A955-60FEEDDF4B68}" destId="{8D9E3ED8-914F-48C5-AC37-C1509918FCB6}" srcOrd="0" destOrd="0" presId="urn:microsoft.com/office/officeart/2005/8/layout/hList1"/>
    <dgm:cxn modelId="{D1F88A00-41F3-436F-A8B4-F9C4EE5F9D5A}" type="presParOf" srcId="{3061E9DA-E3F1-4623-A955-60FEEDDF4B68}" destId="{2C3F6AB7-9BA4-4BCB-910D-89EAF3356DEF}" srcOrd="1" destOrd="0" presId="urn:microsoft.com/office/officeart/2005/8/layout/hList1"/>
    <dgm:cxn modelId="{8B1EC855-FC3F-4A98-91FD-B0EA15140629}" type="presParOf" srcId="{6EFB3631-D905-46A8-AD61-B529645F7A91}" destId="{93D7E351-2579-4814-A153-390F63A6DCA4}" srcOrd="1" destOrd="0" presId="urn:microsoft.com/office/officeart/2005/8/layout/hList1"/>
    <dgm:cxn modelId="{D35DC42E-7A74-4031-93D1-3DD87D6B99CC}" type="presParOf" srcId="{6EFB3631-D905-46A8-AD61-B529645F7A91}" destId="{D531BF3E-E204-4AEA-B7C6-71D23A796115}" srcOrd="2" destOrd="0" presId="urn:microsoft.com/office/officeart/2005/8/layout/hList1"/>
    <dgm:cxn modelId="{B912D258-52A0-461C-8328-94ECF9762390}" type="presParOf" srcId="{D531BF3E-E204-4AEA-B7C6-71D23A796115}" destId="{B8B2E18B-DCB1-48C1-9F0A-99BAD7844F4F}" srcOrd="0" destOrd="0" presId="urn:microsoft.com/office/officeart/2005/8/layout/hList1"/>
    <dgm:cxn modelId="{28E99C6E-AEBF-4997-9A43-21EEAC400EC8}" type="presParOf" srcId="{D531BF3E-E204-4AEA-B7C6-71D23A796115}" destId="{F04906AA-821A-423E-8CA6-34F1BC5262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9392B9A-1FB9-41C0-89C6-D0421F7C54C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E3BD696-47ED-4134-A6EE-BF7621D30DD6}">
      <dgm:prSet phldrT="[Text]" custT="1"/>
      <dgm:spPr/>
      <dgm:t>
        <a:bodyPr/>
        <a:lstStyle/>
        <a:p>
          <a:r>
            <a:rPr lang="en-US" sz="3200" dirty="0" smtClean="0"/>
            <a:t>Harassment  Due to University Position</a:t>
          </a:r>
          <a:endParaRPr lang="en-US" sz="3200" dirty="0"/>
        </a:p>
      </dgm:t>
    </dgm:pt>
    <dgm:pt modelId="{97D83928-0DC3-4C36-9928-92C3F19B84AD}" type="parTrans" cxnId="{2A766FE2-0315-4669-B6D2-42339F4BF52D}">
      <dgm:prSet/>
      <dgm:spPr/>
      <dgm:t>
        <a:bodyPr/>
        <a:lstStyle/>
        <a:p>
          <a:endParaRPr lang="en-US"/>
        </a:p>
      </dgm:t>
    </dgm:pt>
    <dgm:pt modelId="{98BCB98F-0285-43E7-908A-2716FC8769B4}" type="sibTrans" cxnId="{2A766FE2-0315-4669-B6D2-42339F4BF52D}">
      <dgm:prSet/>
      <dgm:spPr/>
      <dgm:t>
        <a:bodyPr/>
        <a:lstStyle/>
        <a:p>
          <a:endParaRPr lang="en-US"/>
        </a:p>
      </dgm:t>
    </dgm:pt>
    <dgm:pt modelId="{0FAEFAC2-1419-4EA7-878A-385A5263402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/>
            <a:t>Of all respondents (11%) who experienced harassment, university position (24%, n = 206) was indicated as the primary basis. </a:t>
          </a:r>
          <a:endParaRPr lang="en-US" sz="2400" dirty="0"/>
        </a:p>
      </dgm:t>
    </dgm:pt>
    <dgm:pt modelId="{1AA8B824-9D6A-4D0E-A9C2-0E7D3E1F5082}" type="parTrans" cxnId="{229A6E8B-D92F-458F-81A9-5B66D8429350}">
      <dgm:prSet/>
      <dgm:spPr/>
      <dgm:t>
        <a:bodyPr/>
        <a:lstStyle/>
        <a:p>
          <a:endParaRPr lang="en-US"/>
        </a:p>
      </dgm:t>
    </dgm:pt>
    <dgm:pt modelId="{D59C1045-475D-4A1C-83D5-BD3A03507EA2}" type="sibTrans" cxnId="{229A6E8B-D92F-458F-81A9-5B66D8429350}">
      <dgm:prSet/>
      <dgm:spPr/>
      <dgm:t>
        <a:bodyPr/>
        <a:lstStyle/>
        <a:p>
          <a:endParaRPr lang="en-US"/>
        </a:p>
      </dgm:t>
    </dgm:pt>
    <dgm:pt modelId="{F5698B92-61BC-49C3-883E-5C68003D1BC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/>
            <a:t>Staff respondents personally experienced harassment at substantially higher rates than faculty. </a:t>
          </a:r>
          <a:endParaRPr lang="en-US" sz="2400" dirty="0"/>
        </a:p>
      </dgm:t>
    </dgm:pt>
    <dgm:pt modelId="{C15892AD-51B4-4662-B3EC-D7B3A69D1D24}" type="parTrans" cxnId="{B413F502-2D73-4802-99B6-18F8765A7437}">
      <dgm:prSet/>
      <dgm:spPr/>
      <dgm:t>
        <a:bodyPr/>
        <a:lstStyle/>
        <a:p>
          <a:endParaRPr lang="en-US"/>
        </a:p>
      </dgm:t>
    </dgm:pt>
    <dgm:pt modelId="{E9362F71-C5E2-41DC-BA41-D34AE1FB3333}" type="sibTrans" cxnId="{B413F502-2D73-4802-99B6-18F8765A7437}">
      <dgm:prSet/>
      <dgm:spPr/>
      <dgm:t>
        <a:bodyPr/>
        <a:lstStyle/>
        <a:p>
          <a:endParaRPr lang="en-US"/>
        </a:p>
      </dgm:t>
    </dgm:pt>
    <dgm:pt modelId="{A73DE651-9257-4DA9-9DA0-869228D171C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/>
            <a:t>More staff members reported observing discriminatory hiring, and faculty reporting higher incidents of observing discriminatory practices related to promotion at GVSU.</a:t>
          </a:r>
          <a:endParaRPr lang="en-US" sz="2400" dirty="0"/>
        </a:p>
      </dgm:t>
    </dgm:pt>
    <dgm:pt modelId="{757F0DFA-F5A3-4010-80FC-4040DD6A3915}" type="parTrans" cxnId="{04D66C53-CECF-4A52-B1B1-C69DA0FB6F1E}">
      <dgm:prSet/>
      <dgm:spPr/>
      <dgm:t>
        <a:bodyPr/>
        <a:lstStyle/>
        <a:p>
          <a:endParaRPr lang="en-US"/>
        </a:p>
      </dgm:t>
    </dgm:pt>
    <dgm:pt modelId="{CCA6C659-7F1E-4E70-BC3F-54E8A6D31225}" type="sibTrans" cxnId="{04D66C53-CECF-4A52-B1B1-C69DA0FB6F1E}">
      <dgm:prSet/>
      <dgm:spPr/>
      <dgm:t>
        <a:bodyPr/>
        <a:lstStyle/>
        <a:p>
          <a:endParaRPr lang="en-US"/>
        </a:p>
      </dgm:t>
    </dgm:pt>
    <dgm:pt modelId="{BDE7AE46-9784-43F4-8763-570FAAB4D5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/>
            <a:t>Staff members were less satisfied with the way their careers have progressed than faculty members. </a:t>
          </a:r>
          <a:endParaRPr lang="en-US" sz="2400" dirty="0"/>
        </a:p>
      </dgm:t>
    </dgm:pt>
    <dgm:pt modelId="{A568D9D8-F9F6-4994-A043-1B54E5CB0067}" type="parTrans" cxnId="{78C4B642-63F6-40EC-8AC0-7ADB9624C0B1}">
      <dgm:prSet/>
      <dgm:spPr/>
      <dgm:t>
        <a:bodyPr/>
        <a:lstStyle/>
        <a:p>
          <a:endParaRPr lang="en-US"/>
        </a:p>
      </dgm:t>
    </dgm:pt>
    <dgm:pt modelId="{D9E27608-F496-4E0F-8829-097B3CA7F90D}" type="sibTrans" cxnId="{78C4B642-63F6-40EC-8AC0-7ADB9624C0B1}">
      <dgm:prSet/>
      <dgm:spPr/>
      <dgm:t>
        <a:bodyPr/>
        <a:lstStyle/>
        <a:p>
          <a:endParaRPr lang="en-US"/>
        </a:p>
      </dgm:t>
    </dgm:pt>
    <dgm:pt modelId="{6EFB3631-D905-46A8-AD61-B529645F7A91}" type="pres">
      <dgm:prSet presAssocID="{19392B9A-1FB9-41C0-89C6-D0421F7C54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61E9DA-E3F1-4623-A955-60FEEDDF4B68}" type="pres">
      <dgm:prSet presAssocID="{DE3BD696-47ED-4134-A6EE-BF7621D30DD6}" presName="composite" presStyleCnt="0"/>
      <dgm:spPr/>
    </dgm:pt>
    <dgm:pt modelId="{8D9E3ED8-914F-48C5-AC37-C1509918FCB6}" type="pres">
      <dgm:prSet presAssocID="{DE3BD696-47ED-4134-A6EE-BF7621D30DD6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F6AB7-9BA4-4BCB-910D-89EAF3356DEF}" type="pres">
      <dgm:prSet presAssocID="{DE3BD696-47ED-4134-A6EE-BF7621D30DD6}" presName="desTx" presStyleLbl="alignAccFollow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9A6E8B-D92F-458F-81A9-5B66D8429350}" srcId="{DE3BD696-47ED-4134-A6EE-BF7621D30DD6}" destId="{0FAEFAC2-1419-4EA7-878A-385A52634025}" srcOrd="0" destOrd="0" parTransId="{1AA8B824-9D6A-4D0E-A9C2-0E7D3E1F5082}" sibTransId="{D59C1045-475D-4A1C-83D5-BD3A03507EA2}"/>
    <dgm:cxn modelId="{DF099718-AE43-4649-8C07-4E561E6E4A16}" type="presOf" srcId="{A73DE651-9257-4DA9-9DA0-869228D171C8}" destId="{2C3F6AB7-9BA4-4BCB-910D-89EAF3356DEF}" srcOrd="0" destOrd="2" presId="urn:microsoft.com/office/officeart/2005/8/layout/hList1"/>
    <dgm:cxn modelId="{2A766FE2-0315-4669-B6D2-42339F4BF52D}" srcId="{19392B9A-1FB9-41C0-89C6-D0421F7C54C1}" destId="{DE3BD696-47ED-4134-A6EE-BF7621D30DD6}" srcOrd="0" destOrd="0" parTransId="{97D83928-0DC3-4C36-9928-92C3F19B84AD}" sibTransId="{98BCB98F-0285-43E7-908A-2716FC8769B4}"/>
    <dgm:cxn modelId="{B413F502-2D73-4802-99B6-18F8765A7437}" srcId="{DE3BD696-47ED-4134-A6EE-BF7621D30DD6}" destId="{F5698B92-61BC-49C3-883E-5C68003D1BC2}" srcOrd="1" destOrd="0" parTransId="{C15892AD-51B4-4662-B3EC-D7B3A69D1D24}" sibTransId="{E9362F71-C5E2-41DC-BA41-D34AE1FB3333}"/>
    <dgm:cxn modelId="{48602DFF-9F5D-49A6-B891-5B817D9EADFC}" type="presOf" srcId="{F5698B92-61BC-49C3-883E-5C68003D1BC2}" destId="{2C3F6AB7-9BA4-4BCB-910D-89EAF3356DEF}" srcOrd="0" destOrd="1" presId="urn:microsoft.com/office/officeart/2005/8/layout/hList1"/>
    <dgm:cxn modelId="{04D66C53-CECF-4A52-B1B1-C69DA0FB6F1E}" srcId="{DE3BD696-47ED-4134-A6EE-BF7621D30DD6}" destId="{A73DE651-9257-4DA9-9DA0-869228D171C8}" srcOrd="2" destOrd="0" parTransId="{757F0DFA-F5A3-4010-80FC-4040DD6A3915}" sibTransId="{CCA6C659-7F1E-4E70-BC3F-54E8A6D31225}"/>
    <dgm:cxn modelId="{F9D07C19-A32C-4FD6-8313-007749AA9BFA}" type="presOf" srcId="{19392B9A-1FB9-41C0-89C6-D0421F7C54C1}" destId="{6EFB3631-D905-46A8-AD61-B529645F7A91}" srcOrd="0" destOrd="0" presId="urn:microsoft.com/office/officeart/2005/8/layout/hList1"/>
    <dgm:cxn modelId="{2FAEDFFA-D4FE-43AD-A77D-7C8C01CE5FC1}" type="presOf" srcId="{BDE7AE46-9784-43F4-8763-570FAAB4D583}" destId="{2C3F6AB7-9BA4-4BCB-910D-89EAF3356DEF}" srcOrd="0" destOrd="3" presId="urn:microsoft.com/office/officeart/2005/8/layout/hList1"/>
    <dgm:cxn modelId="{78C4B642-63F6-40EC-8AC0-7ADB9624C0B1}" srcId="{DE3BD696-47ED-4134-A6EE-BF7621D30DD6}" destId="{BDE7AE46-9784-43F4-8763-570FAAB4D583}" srcOrd="3" destOrd="0" parTransId="{A568D9D8-F9F6-4994-A043-1B54E5CB0067}" sibTransId="{D9E27608-F496-4E0F-8829-097B3CA7F90D}"/>
    <dgm:cxn modelId="{1E051254-6153-4DD5-B00C-9B3DAD5F3171}" type="presOf" srcId="{0FAEFAC2-1419-4EA7-878A-385A52634025}" destId="{2C3F6AB7-9BA4-4BCB-910D-89EAF3356DEF}" srcOrd="0" destOrd="0" presId="urn:microsoft.com/office/officeart/2005/8/layout/hList1"/>
    <dgm:cxn modelId="{C6259A55-7A3E-4728-BF14-F0A064C1176A}" type="presOf" srcId="{DE3BD696-47ED-4134-A6EE-BF7621D30DD6}" destId="{8D9E3ED8-914F-48C5-AC37-C1509918FCB6}" srcOrd="0" destOrd="0" presId="urn:microsoft.com/office/officeart/2005/8/layout/hList1"/>
    <dgm:cxn modelId="{40F16766-960F-4576-B3B5-486A79476C34}" type="presParOf" srcId="{6EFB3631-D905-46A8-AD61-B529645F7A91}" destId="{3061E9DA-E3F1-4623-A955-60FEEDDF4B68}" srcOrd="0" destOrd="0" presId="urn:microsoft.com/office/officeart/2005/8/layout/hList1"/>
    <dgm:cxn modelId="{526243A2-012C-44C1-903E-5010718060DE}" type="presParOf" srcId="{3061E9DA-E3F1-4623-A955-60FEEDDF4B68}" destId="{8D9E3ED8-914F-48C5-AC37-C1509918FCB6}" srcOrd="0" destOrd="0" presId="urn:microsoft.com/office/officeart/2005/8/layout/hList1"/>
    <dgm:cxn modelId="{9D58D367-1E52-448E-98D7-C083DFBD6C5D}" type="presParOf" srcId="{3061E9DA-E3F1-4623-A955-60FEEDDF4B68}" destId="{2C3F6AB7-9BA4-4BCB-910D-89EAF3356D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394803-402E-451B-B5AF-EDFF9C9CF9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1BC8B577-7014-4311-AFCC-0EF82941EA0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b="1" dirty="0" smtClean="0"/>
            <a:t>Phase I</a:t>
          </a:r>
        </a:p>
      </dgm:t>
    </dgm:pt>
    <dgm:pt modelId="{D8CCD7D0-A7BF-4BEC-9B47-8A5EEF83B845}" type="parTrans" cxnId="{91E3A824-F3AF-404F-9E59-6C78E2BFFC79}">
      <dgm:prSet/>
      <dgm:spPr/>
      <dgm:t>
        <a:bodyPr/>
        <a:lstStyle/>
        <a:p>
          <a:endParaRPr lang="en-US"/>
        </a:p>
      </dgm:t>
    </dgm:pt>
    <dgm:pt modelId="{BEC903F9-E3D8-4565-8CBB-E071F2BE5D6D}" type="sibTrans" cxnId="{91E3A824-F3AF-404F-9E59-6C78E2BFFC79}">
      <dgm:prSet/>
      <dgm:spPr/>
      <dgm:t>
        <a:bodyPr/>
        <a:lstStyle/>
        <a:p>
          <a:endParaRPr lang="en-US"/>
        </a:p>
      </dgm:t>
    </dgm:pt>
    <dgm:pt modelId="{1ADD2D0F-71CC-44D8-8E3B-8E73768F45E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b="1" dirty="0" smtClean="0"/>
            <a:t>Phase II</a:t>
          </a:r>
        </a:p>
      </dgm:t>
    </dgm:pt>
    <dgm:pt modelId="{DF1C2FD9-C53F-452E-AE36-61FA73784215}" type="parTrans" cxnId="{CFFDF599-678E-49C4-A057-7BE5FE9F526D}">
      <dgm:prSet/>
      <dgm:spPr/>
      <dgm:t>
        <a:bodyPr/>
        <a:lstStyle/>
        <a:p>
          <a:endParaRPr lang="en-US"/>
        </a:p>
      </dgm:t>
    </dgm:pt>
    <dgm:pt modelId="{A664C25D-EB34-4DB6-AD42-32AB46FE28E6}" type="sibTrans" cxnId="{CFFDF599-678E-49C4-A057-7BE5FE9F526D}">
      <dgm:prSet/>
      <dgm:spPr/>
      <dgm:t>
        <a:bodyPr/>
        <a:lstStyle/>
        <a:p>
          <a:endParaRPr lang="en-US"/>
        </a:p>
      </dgm:t>
    </dgm:pt>
    <dgm:pt modelId="{072FCEAA-4964-429C-8208-7D94C59F52B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b="1" dirty="0" smtClean="0"/>
            <a:t>Phase III</a:t>
          </a:r>
        </a:p>
      </dgm:t>
    </dgm:pt>
    <dgm:pt modelId="{0170D9E2-D2DA-43EE-8D69-1308A13A7CE1}" type="parTrans" cxnId="{02DA0862-79D8-45B9-A019-94FD406B257E}">
      <dgm:prSet/>
      <dgm:spPr/>
      <dgm:t>
        <a:bodyPr/>
        <a:lstStyle/>
        <a:p>
          <a:endParaRPr lang="en-US"/>
        </a:p>
      </dgm:t>
    </dgm:pt>
    <dgm:pt modelId="{23A4272B-79AA-4C02-A069-E822215F915B}" type="sibTrans" cxnId="{02DA0862-79D8-45B9-A019-94FD406B257E}">
      <dgm:prSet/>
      <dgm:spPr/>
      <dgm:t>
        <a:bodyPr/>
        <a:lstStyle/>
        <a:p>
          <a:endParaRPr lang="en-US"/>
        </a:p>
      </dgm:t>
    </dgm:pt>
    <dgm:pt modelId="{1B861495-B75A-4FB7-AEDD-EDE0DADC579D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2500" b="1" dirty="0" smtClean="0"/>
            <a:t>Assessment Tool Development and Implementation</a:t>
          </a:r>
          <a:endParaRPr lang="en-US" sz="2500" b="1" dirty="0">
            <a:solidFill>
              <a:schemeClr val="tx1"/>
            </a:solidFill>
          </a:endParaRPr>
        </a:p>
      </dgm:t>
    </dgm:pt>
    <dgm:pt modelId="{1BCA4984-65A4-4AE6-8DA8-6040A4B95B98}" type="parTrans" cxnId="{ACD45C75-35FE-40EA-A1BC-BCE60624F959}">
      <dgm:prSet/>
      <dgm:spPr/>
      <dgm:t>
        <a:bodyPr/>
        <a:lstStyle/>
        <a:p>
          <a:endParaRPr lang="en-US"/>
        </a:p>
      </dgm:t>
    </dgm:pt>
    <dgm:pt modelId="{061531EC-576A-479A-A2F4-CDB4498E4FE4}" type="sibTrans" cxnId="{ACD45C75-35FE-40EA-A1BC-BCE60624F959}">
      <dgm:prSet/>
      <dgm:spPr/>
      <dgm:t>
        <a:bodyPr/>
        <a:lstStyle/>
        <a:p>
          <a:endParaRPr lang="en-US"/>
        </a:p>
      </dgm:t>
    </dgm:pt>
    <dgm:pt modelId="{8A77235F-E981-46DC-857F-8939832C3B8A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2500" b="1" dirty="0" smtClean="0"/>
            <a:t>Data Analysis</a:t>
          </a:r>
          <a:endParaRPr lang="en-US" sz="2500" b="1" dirty="0"/>
        </a:p>
      </dgm:t>
    </dgm:pt>
    <dgm:pt modelId="{28F368C3-8D09-42C2-9403-B1168CA64046}" type="parTrans" cxnId="{086265F6-77CB-4CDC-BC8C-41E1C85A2F5D}">
      <dgm:prSet/>
      <dgm:spPr/>
      <dgm:t>
        <a:bodyPr/>
        <a:lstStyle/>
        <a:p>
          <a:endParaRPr lang="en-US"/>
        </a:p>
      </dgm:t>
    </dgm:pt>
    <dgm:pt modelId="{4877A00B-6F6F-44B4-932B-EC16351280E8}" type="sibTrans" cxnId="{086265F6-77CB-4CDC-BC8C-41E1C85A2F5D}">
      <dgm:prSet/>
      <dgm:spPr/>
      <dgm:t>
        <a:bodyPr/>
        <a:lstStyle/>
        <a:p>
          <a:endParaRPr lang="en-US"/>
        </a:p>
      </dgm:t>
    </dgm:pt>
    <dgm:pt modelId="{BF2AF550-3F21-4851-A726-3C349A21060C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2500" b="1" dirty="0" smtClean="0"/>
            <a:t>Final Report and Presentation</a:t>
          </a:r>
          <a:endParaRPr lang="en-US" sz="2500" b="1" dirty="0"/>
        </a:p>
      </dgm:t>
    </dgm:pt>
    <dgm:pt modelId="{8E4497DB-A7D5-4F73-AB58-8F706D5B0725}" type="parTrans" cxnId="{D581C327-DA99-4D7B-AB1C-699664A1B00D}">
      <dgm:prSet/>
      <dgm:spPr/>
      <dgm:t>
        <a:bodyPr/>
        <a:lstStyle/>
        <a:p>
          <a:endParaRPr lang="en-US"/>
        </a:p>
      </dgm:t>
    </dgm:pt>
    <dgm:pt modelId="{CE0B66CD-66A9-4D94-B124-98E6692B524B}" type="sibTrans" cxnId="{D581C327-DA99-4D7B-AB1C-699664A1B00D}">
      <dgm:prSet/>
      <dgm:spPr/>
      <dgm:t>
        <a:bodyPr/>
        <a:lstStyle/>
        <a:p>
          <a:endParaRPr lang="en-US"/>
        </a:p>
      </dgm:t>
    </dgm:pt>
    <dgm:pt modelId="{56B8205A-542B-4BDA-AE9E-593B8F794B8F}" type="pres">
      <dgm:prSet presAssocID="{C5394803-402E-451B-B5AF-EDFF9C9CF987}" presName="linear" presStyleCnt="0">
        <dgm:presLayoutVars>
          <dgm:dir/>
          <dgm:animLvl val="lvl"/>
          <dgm:resizeHandles val="exact"/>
        </dgm:presLayoutVars>
      </dgm:prSet>
      <dgm:spPr/>
    </dgm:pt>
    <dgm:pt modelId="{ACD3025C-7E20-46A0-95F0-11F24F8487AF}" type="pres">
      <dgm:prSet presAssocID="{1BC8B577-7014-4311-AFCC-0EF82941EA03}" presName="parentLin" presStyleCnt="0"/>
      <dgm:spPr/>
    </dgm:pt>
    <dgm:pt modelId="{3A521A97-827C-4F59-B720-08B0F251568A}" type="pres">
      <dgm:prSet presAssocID="{1BC8B577-7014-4311-AFCC-0EF82941EA0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1E7A332-1D36-42C9-B126-7D5416FC39DB}" type="pres">
      <dgm:prSet presAssocID="{1BC8B577-7014-4311-AFCC-0EF82941EA0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B1FC7-2F00-4704-956F-BCD97163EF1D}" type="pres">
      <dgm:prSet presAssocID="{1BC8B577-7014-4311-AFCC-0EF82941EA03}" presName="negativeSpace" presStyleCnt="0"/>
      <dgm:spPr/>
    </dgm:pt>
    <dgm:pt modelId="{A627CA8C-B62F-464F-9871-75CE9C691C4E}" type="pres">
      <dgm:prSet presAssocID="{1BC8B577-7014-4311-AFCC-0EF82941EA0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D6A3D-9260-49F6-A183-BF0F27891ADF}" type="pres">
      <dgm:prSet presAssocID="{BEC903F9-E3D8-4565-8CBB-E071F2BE5D6D}" presName="spaceBetweenRectangles" presStyleCnt="0"/>
      <dgm:spPr/>
    </dgm:pt>
    <dgm:pt modelId="{E284C43B-FCE8-4CEB-B214-F990F2774A1D}" type="pres">
      <dgm:prSet presAssocID="{1ADD2D0F-71CC-44D8-8E3B-8E73768F45EC}" presName="parentLin" presStyleCnt="0"/>
      <dgm:spPr/>
    </dgm:pt>
    <dgm:pt modelId="{3D278ECC-7116-4005-8714-98397A5B68D8}" type="pres">
      <dgm:prSet presAssocID="{1ADD2D0F-71CC-44D8-8E3B-8E73768F45E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C7F3F7-EF5C-4169-9CE0-36A054392BE9}" type="pres">
      <dgm:prSet presAssocID="{1ADD2D0F-71CC-44D8-8E3B-8E73768F45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6E9B1-480B-4E0F-9F80-7DD4EF301C32}" type="pres">
      <dgm:prSet presAssocID="{1ADD2D0F-71CC-44D8-8E3B-8E73768F45EC}" presName="negativeSpace" presStyleCnt="0"/>
      <dgm:spPr/>
    </dgm:pt>
    <dgm:pt modelId="{85B57E08-7AE0-40B6-9F13-21180B0C9936}" type="pres">
      <dgm:prSet presAssocID="{1ADD2D0F-71CC-44D8-8E3B-8E73768F45E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A1E2F-E957-4633-B0E6-D00EEF899DDB}" type="pres">
      <dgm:prSet presAssocID="{A664C25D-EB34-4DB6-AD42-32AB46FE28E6}" presName="spaceBetweenRectangles" presStyleCnt="0"/>
      <dgm:spPr/>
    </dgm:pt>
    <dgm:pt modelId="{370D85E1-BC5F-4B05-B408-4C3403004BDE}" type="pres">
      <dgm:prSet presAssocID="{072FCEAA-4964-429C-8208-7D94C59F52BF}" presName="parentLin" presStyleCnt="0"/>
      <dgm:spPr/>
    </dgm:pt>
    <dgm:pt modelId="{1E764E67-58B3-4A00-ACBA-BAEB088B2201}" type="pres">
      <dgm:prSet presAssocID="{072FCEAA-4964-429C-8208-7D94C59F52B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45F720C-73BF-4CAF-9FB4-CC7A14028748}" type="pres">
      <dgm:prSet presAssocID="{072FCEAA-4964-429C-8208-7D94C59F52B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389BD-6E47-4577-9A0C-9E905AE7BBC2}" type="pres">
      <dgm:prSet presAssocID="{072FCEAA-4964-429C-8208-7D94C59F52BF}" presName="negativeSpace" presStyleCnt="0"/>
      <dgm:spPr/>
    </dgm:pt>
    <dgm:pt modelId="{41E97599-E15C-4F9C-9FFC-6082C4438B58}" type="pres">
      <dgm:prSet presAssocID="{072FCEAA-4964-429C-8208-7D94C59F52B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4FC035-57ED-473F-9A21-FAF8AE3CC18A}" type="presOf" srcId="{BF2AF550-3F21-4851-A726-3C349A21060C}" destId="{41E97599-E15C-4F9C-9FFC-6082C4438B58}" srcOrd="0" destOrd="0" presId="urn:microsoft.com/office/officeart/2005/8/layout/list1"/>
    <dgm:cxn modelId="{2284AB04-9DA4-4449-8625-4126B9EAFD53}" type="presOf" srcId="{072FCEAA-4964-429C-8208-7D94C59F52BF}" destId="{F45F720C-73BF-4CAF-9FB4-CC7A14028748}" srcOrd="1" destOrd="0" presId="urn:microsoft.com/office/officeart/2005/8/layout/list1"/>
    <dgm:cxn modelId="{CDC2F94E-F57E-4727-98F5-B478CC256374}" type="presOf" srcId="{1ADD2D0F-71CC-44D8-8E3B-8E73768F45EC}" destId="{3D278ECC-7116-4005-8714-98397A5B68D8}" srcOrd="0" destOrd="0" presId="urn:microsoft.com/office/officeart/2005/8/layout/list1"/>
    <dgm:cxn modelId="{ACD45C75-35FE-40EA-A1BC-BCE60624F959}" srcId="{1BC8B577-7014-4311-AFCC-0EF82941EA03}" destId="{1B861495-B75A-4FB7-AEDD-EDE0DADC579D}" srcOrd="0" destOrd="0" parTransId="{1BCA4984-65A4-4AE6-8DA8-6040A4B95B98}" sibTransId="{061531EC-576A-479A-A2F4-CDB4498E4FE4}"/>
    <dgm:cxn modelId="{91E3A824-F3AF-404F-9E59-6C78E2BFFC79}" srcId="{C5394803-402E-451B-B5AF-EDFF9C9CF987}" destId="{1BC8B577-7014-4311-AFCC-0EF82941EA03}" srcOrd="0" destOrd="0" parTransId="{D8CCD7D0-A7BF-4BEC-9B47-8A5EEF83B845}" sibTransId="{BEC903F9-E3D8-4565-8CBB-E071F2BE5D6D}"/>
    <dgm:cxn modelId="{CFFDF599-678E-49C4-A057-7BE5FE9F526D}" srcId="{C5394803-402E-451B-B5AF-EDFF9C9CF987}" destId="{1ADD2D0F-71CC-44D8-8E3B-8E73768F45EC}" srcOrd="1" destOrd="0" parTransId="{DF1C2FD9-C53F-452E-AE36-61FA73784215}" sibTransId="{A664C25D-EB34-4DB6-AD42-32AB46FE28E6}"/>
    <dgm:cxn modelId="{D581C327-DA99-4D7B-AB1C-699664A1B00D}" srcId="{072FCEAA-4964-429C-8208-7D94C59F52BF}" destId="{BF2AF550-3F21-4851-A726-3C349A21060C}" srcOrd="0" destOrd="0" parTransId="{8E4497DB-A7D5-4F73-AB58-8F706D5B0725}" sibTransId="{CE0B66CD-66A9-4D94-B124-98E6692B524B}"/>
    <dgm:cxn modelId="{7361FAE3-5EEB-485C-B64D-2F0DC5252E41}" type="presOf" srcId="{C5394803-402E-451B-B5AF-EDFF9C9CF987}" destId="{56B8205A-542B-4BDA-AE9E-593B8F794B8F}" srcOrd="0" destOrd="0" presId="urn:microsoft.com/office/officeart/2005/8/layout/list1"/>
    <dgm:cxn modelId="{C07C8FB3-0003-4409-B588-D11D0C3F38D6}" type="presOf" srcId="{1B861495-B75A-4FB7-AEDD-EDE0DADC579D}" destId="{A627CA8C-B62F-464F-9871-75CE9C691C4E}" srcOrd="0" destOrd="0" presId="urn:microsoft.com/office/officeart/2005/8/layout/list1"/>
    <dgm:cxn modelId="{87FA1C1A-5C4D-47AB-ABFC-2741253CB576}" type="presOf" srcId="{1ADD2D0F-71CC-44D8-8E3B-8E73768F45EC}" destId="{12C7F3F7-EF5C-4169-9CE0-36A054392BE9}" srcOrd="1" destOrd="0" presId="urn:microsoft.com/office/officeart/2005/8/layout/list1"/>
    <dgm:cxn modelId="{8CC9D77A-2192-4DF9-92CF-73F58DD21ADE}" type="presOf" srcId="{8A77235F-E981-46DC-857F-8939832C3B8A}" destId="{85B57E08-7AE0-40B6-9F13-21180B0C9936}" srcOrd="0" destOrd="0" presId="urn:microsoft.com/office/officeart/2005/8/layout/list1"/>
    <dgm:cxn modelId="{B0EF575C-CF18-44D8-BE34-96F440AA88DD}" type="presOf" srcId="{1BC8B577-7014-4311-AFCC-0EF82941EA03}" destId="{61E7A332-1D36-42C9-B126-7D5416FC39DB}" srcOrd="1" destOrd="0" presId="urn:microsoft.com/office/officeart/2005/8/layout/list1"/>
    <dgm:cxn modelId="{086265F6-77CB-4CDC-BC8C-41E1C85A2F5D}" srcId="{1ADD2D0F-71CC-44D8-8E3B-8E73768F45EC}" destId="{8A77235F-E981-46DC-857F-8939832C3B8A}" srcOrd="0" destOrd="0" parTransId="{28F368C3-8D09-42C2-9403-B1168CA64046}" sibTransId="{4877A00B-6F6F-44B4-932B-EC16351280E8}"/>
    <dgm:cxn modelId="{4E430F46-BC9D-40B0-AFCE-5A3EDBA7740D}" type="presOf" srcId="{072FCEAA-4964-429C-8208-7D94C59F52BF}" destId="{1E764E67-58B3-4A00-ACBA-BAEB088B2201}" srcOrd="0" destOrd="0" presId="urn:microsoft.com/office/officeart/2005/8/layout/list1"/>
    <dgm:cxn modelId="{02DA0862-79D8-45B9-A019-94FD406B257E}" srcId="{C5394803-402E-451B-B5AF-EDFF9C9CF987}" destId="{072FCEAA-4964-429C-8208-7D94C59F52BF}" srcOrd="2" destOrd="0" parTransId="{0170D9E2-D2DA-43EE-8D69-1308A13A7CE1}" sibTransId="{23A4272B-79AA-4C02-A069-E822215F915B}"/>
    <dgm:cxn modelId="{69040F20-5611-4FB5-8DC0-E14CE82DCBE7}" type="presOf" srcId="{1BC8B577-7014-4311-AFCC-0EF82941EA03}" destId="{3A521A97-827C-4F59-B720-08B0F251568A}" srcOrd="0" destOrd="0" presId="urn:microsoft.com/office/officeart/2005/8/layout/list1"/>
    <dgm:cxn modelId="{2EFDC958-0237-4AC3-8842-629F7F139714}" type="presParOf" srcId="{56B8205A-542B-4BDA-AE9E-593B8F794B8F}" destId="{ACD3025C-7E20-46A0-95F0-11F24F8487AF}" srcOrd="0" destOrd="0" presId="urn:microsoft.com/office/officeart/2005/8/layout/list1"/>
    <dgm:cxn modelId="{EA9D9F08-7C15-4872-85E3-F8C99BF2737A}" type="presParOf" srcId="{ACD3025C-7E20-46A0-95F0-11F24F8487AF}" destId="{3A521A97-827C-4F59-B720-08B0F251568A}" srcOrd="0" destOrd="0" presId="urn:microsoft.com/office/officeart/2005/8/layout/list1"/>
    <dgm:cxn modelId="{358645AF-E058-471C-A74A-E9CB65A485BC}" type="presParOf" srcId="{ACD3025C-7E20-46A0-95F0-11F24F8487AF}" destId="{61E7A332-1D36-42C9-B126-7D5416FC39DB}" srcOrd="1" destOrd="0" presId="urn:microsoft.com/office/officeart/2005/8/layout/list1"/>
    <dgm:cxn modelId="{A51BA0F6-CD17-402A-B5B9-05911C1E3029}" type="presParOf" srcId="{56B8205A-542B-4BDA-AE9E-593B8F794B8F}" destId="{3E6B1FC7-2F00-4704-956F-BCD97163EF1D}" srcOrd="1" destOrd="0" presId="urn:microsoft.com/office/officeart/2005/8/layout/list1"/>
    <dgm:cxn modelId="{B358B70D-AAB8-4A61-9BF5-EF4FAE9FB2BF}" type="presParOf" srcId="{56B8205A-542B-4BDA-AE9E-593B8F794B8F}" destId="{A627CA8C-B62F-464F-9871-75CE9C691C4E}" srcOrd="2" destOrd="0" presId="urn:microsoft.com/office/officeart/2005/8/layout/list1"/>
    <dgm:cxn modelId="{8993479B-45B5-4076-B599-7FC8CE50EA57}" type="presParOf" srcId="{56B8205A-542B-4BDA-AE9E-593B8F794B8F}" destId="{B07D6A3D-9260-49F6-A183-BF0F27891ADF}" srcOrd="3" destOrd="0" presId="urn:microsoft.com/office/officeart/2005/8/layout/list1"/>
    <dgm:cxn modelId="{147C5858-734E-469E-BB08-EA1AA50D8F55}" type="presParOf" srcId="{56B8205A-542B-4BDA-AE9E-593B8F794B8F}" destId="{E284C43B-FCE8-4CEB-B214-F990F2774A1D}" srcOrd="4" destOrd="0" presId="urn:microsoft.com/office/officeart/2005/8/layout/list1"/>
    <dgm:cxn modelId="{1811A13E-6ED3-4FDC-8892-50DA89E3E7C4}" type="presParOf" srcId="{E284C43B-FCE8-4CEB-B214-F990F2774A1D}" destId="{3D278ECC-7116-4005-8714-98397A5B68D8}" srcOrd="0" destOrd="0" presId="urn:microsoft.com/office/officeart/2005/8/layout/list1"/>
    <dgm:cxn modelId="{4D871B84-B888-4563-BB88-07A0F5BC3EC7}" type="presParOf" srcId="{E284C43B-FCE8-4CEB-B214-F990F2774A1D}" destId="{12C7F3F7-EF5C-4169-9CE0-36A054392BE9}" srcOrd="1" destOrd="0" presId="urn:microsoft.com/office/officeart/2005/8/layout/list1"/>
    <dgm:cxn modelId="{0BE175AF-7129-4E76-91D4-777AD267A750}" type="presParOf" srcId="{56B8205A-542B-4BDA-AE9E-593B8F794B8F}" destId="{A596E9B1-480B-4E0F-9F80-7DD4EF301C32}" srcOrd="5" destOrd="0" presId="urn:microsoft.com/office/officeart/2005/8/layout/list1"/>
    <dgm:cxn modelId="{E458D1F1-0F4F-4730-AB36-2DC8BF57B853}" type="presParOf" srcId="{56B8205A-542B-4BDA-AE9E-593B8F794B8F}" destId="{85B57E08-7AE0-40B6-9F13-21180B0C9936}" srcOrd="6" destOrd="0" presId="urn:microsoft.com/office/officeart/2005/8/layout/list1"/>
    <dgm:cxn modelId="{24E0F9C2-CE89-4072-9F27-F77E43C50CF3}" type="presParOf" srcId="{56B8205A-542B-4BDA-AE9E-593B8F794B8F}" destId="{A10A1E2F-E957-4633-B0E6-D00EEF899DDB}" srcOrd="7" destOrd="0" presId="urn:microsoft.com/office/officeart/2005/8/layout/list1"/>
    <dgm:cxn modelId="{365ED185-10CA-4FD8-BC31-98441B4C6EC5}" type="presParOf" srcId="{56B8205A-542B-4BDA-AE9E-593B8F794B8F}" destId="{370D85E1-BC5F-4B05-B408-4C3403004BDE}" srcOrd="8" destOrd="0" presId="urn:microsoft.com/office/officeart/2005/8/layout/list1"/>
    <dgm:cxn modelId="{86CB77A4-3759-49C1-90EA-9A3F6BA62F8C}" type="presParOf" srcId="{370D85E1-BC5F-4B05-B408-4C3403004BDE}" destId="{1E764E67-58B3-4A00-ACBA-BAEB088B2201}" srcOrd="0" destOrd="0" presId="urn:microsoft.com/office/officeart/2005/8/layout/list1"/>
    <dgm:cxn modelId="{0932BCDD-147D-486E-BC9E-1FA71CD9F0EE}" type="presParOf" srcId="{370D85E1-BC5F-4B05-B408-4C3403004BDE}" destId="{F45F720C-73BF-4CAF-9FB4-CC7A14028748}" srcOrd="1" destOrd="0" presId="urn:microsoft.com/office/officeart/2005/8/layout/list1"/>
    <dgm:cxn modelId="{63BD8AA3-4C38-4588-A1C6-DB55A25EA5D4}" type="presParOf" srcId="{56B8205A-542B-4BDA-AE9E-593B8F794B8F}" destId="{196389BD-6E47-4577-9A0C-9E905AE7BBC2}" srcOrd="9" destOrd="0" presId="urn:microsoft.com/office/officeart/2005/8/layout/list1"/>
    <dgm:cxn modelId="{11437786-F898-483F-9AF3-6B0553DAF0EB}" type="presParOf" srcId="{56B8205A-542B-4BDA-AE9E-593B8F794B8F}" destId="{41E97599-E15C-4F9C-9FFC-6082C4438B5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273541-FC01-47CA-8F56-39E2D7FE6C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DEE16-9C63-495F-A37B-353BC0422E38}">
      <dgm:prSet custT="1"/>
      <dgm:spPr>
        <a:solidFill>
          <a:schemeClr val="accent1"/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BA student/entered as 1</a:t>
          </a:r>
          <a:r>
            <a:rPr lang="en-US" sz="2800" b="0" baseline="30000" dirty="0" smtClean="0">
              <a:solidFill>
                <a:schemeClr val="tx1"/>
              </a:solidFill>
            </a:rPr>
            <a:t>st</a:t>
          </a:r>
          <a:r>
            <a:rPr lang="en-US" sz="2800" b="0" dirty="0" smtClean="0">
              <a:solidFill>
                <a:schemeClr val="tx1"/>
              </a:solidFill>
            </a:rPr>
            <a:t> year student (</a:t>
          </a:r>
          <a:r>
            <a:rPr lang="en-US" sz="2800" b="0" smtClean="0">
              <a:solidFill>
                <a:schemeClr val="tx1"/>
              </a:solidFill>
            </a:rPr>
            <a:t>24%, n=3208</a:t>
          </a:r>
          <a:r>
            <a:rPr lang="en-US" sz="2800" b="0" dirty="0" smtClean="0">
              <a:solidFill>
                <a:schemeClr val="tx1"/>
              </a:solidFill>
            </a:rPr>
            <a:t>)</a:t>
          </a:r>
          <a:endParaRPr lang="en-US" sz="2800" b="0" dirty="0">
            <a:solidFill>
              <a:schemeClr val="tx1"/>
            </a:solidFill>
          </a:endParaRPr>
        </a:p>
      </dgm:t>
    </dgm:pt>
    <dgm:pt modelId="{5CEFE6B6-1C00-4702-BC71-BDB7F47996A9}" type="sibTrans" cxnId="{3AD0A83F-8EFF-4707-8D86-37BF8C7C2D4C}">
      <dgm:prSet/>
      <dgm:spPr/>
      <dgm:t>
        <a:bodyPr/>
        <a:lstStyle/>
        <a:p>
          <a:endParaRPr lang="en-US"/>
        </a:p>
      </dgm:t>
    </dgm:pt>
    <dgm:pt modelId="{40E3C0F1-3FA2-44BF-8971-FCE1272A9D64}" type="parTrans" cxnId="{3AD0A83F-8EFF-4707-8D86-37BF8C7C2D4C}">
      <dgm:prSet/>
      <dgm:spPr/>
      <dgm:t>
        <a:bodyPr/>
        <a:lstStyle/>
        <a:p>
          <a:endParaRPr lang="en-US"/>
        </a:p>
      </dgm:t>
    </dgm:pt>
    <dgm:pt modelId="{5044731C-B8F3-45D4-AB97-66D3115E22CF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Non-degree seeking student (20%, n=30)</a:t>
          </a:r>
          <a:endParaRPr lang="en-US" sz="2800" b="0" dirty="0">
            <a:solidFill>
              <a:schemeClr val="tx1"/>
            </a:solidFill>
          </a:endParaRPr>
        </a:p>
      </dgm:t>
    </dgm:pt>
    <dgm:pt modelId="{4143E680-B18F-4DC4-92C2-0B0B3E25B640}" type="sibTrans" cxnId="{42CF768F-DB82-48DD-8EC7-BB2C2CDEFF96}">
      <dgm:prSet/>
      <dgm:spPr/>
      <dgm:t>
        <a:bodyPr/>
        <a:lstStyle/>
        <a:p>
          <a:endParaRPr lang="en-US"/>
        </a:p>
      </dgm:t>
    </dgm:pt>
    <dgm:pt modelId="{B1E1DF97-25DB-4141-86DF-6967E1456BFA}" type="parTrans" cxnId="{42CF768F-DB82-48DD-8EC7-BB2C2CDEFF96}">
      <dgm:prSet/>
      <dgm:spPr/>
      <dgm:t>
        <a:bodyPr/>
        <a:lstStyle/>
        <a:p>
          <a:endParaRPr lang="en-US"/>
        </a:p>
      </dgm:t>
    </dgm:pt>
    <dgm:pt modelId="{F8B170B8-3112-4983-A5DE-93EB10B8B761}">
      <dgm:prSet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BA student/entered as transfer (19%, n=1146)</a:t>
          </a:r>
          <a:endParaRPr lang="en-US" sz="2800" b="0" dirty="0">
            <a:solidFill>
              <a:schemeClr val="tx1"/>
            </a:solidFill>
          </a:endParaRPr>
        </a:p>
      </dgm:t>
    </dgm:pt>
    <dgm:pt modelId="{67DE3063-2068-40B1-9031-768F166BA326}" type="parTrans" cxnId="{E4D7590A-6345-4A87-80F0-3921BA6F1235}">
      <dgm:prSet/>
      <dgm:spPr/>
      <dgm:t>
        <a:bodyPr/>
        <a:lstStyle/>
        <a:p>
          <a:endParaRPr lang="en-US"/>
        </a:p>
      </dgm:t>
    </dgm:pt>
    <dgm:pt modelId="{C3E61287-B5BB-47CA-9C4C-28474E6158E4}" type="sibTrans" cxnId="{E4D7590A-6345-4A87-80F0-3921BA6F1235}">
      <dgm:prSet/>
      <dgm:spPr/>
      <dgm:t>
        <a:bodyPr/>
        <a:lstStyle/>
        <a:p>
          <a:endParaRPr lang="en-US"/>
        </a:p>
      </dgm:t>
    </dgm:pt>
    <dgm:pt modelId="{12B5903C-94B9-4E46-93D5-079C2C684770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Graduate Student (25%, n=853)</a:t>
          </a:r>
          <a:endParaRPr lang="en-US" sz="2800" dirty="0">
            <a:solidFill>
              <a:schemeClr val="tx1"/>
            </a:solidFill>
          </a:endParaRPr>
        </a:p>
      </dgm:t>
    </dgm:pt>
    <dgm:pt modelId="{AC4A37C8-7A01-440B-9CA8-B2E12FDEB8E9}" type="parTrans" cxnId="{16D84258-D947-47E4-9587-A1826213832D}">
      <dgm:prSet/>
      <dgm:spPr/>
      <dgm:t>
        <a:bodyPr/>
        <a:lstStyle/>
        <a:p>
          <a:endParaRPr lang="en-US"/>
        </a:p>
      </dgm:t>
    </dgm:pt>
    <dgm:pt modelId="{A7B2126E-25E5-45BD-B57B-BDACDE03FDED}" type="sibTrans" cxnId="{16D84258-D947-47E4-9587-A1826213832D}">
      <dgm:prSet/>
      <dgm:spPr/>
      <dgm:t>
        <a:bodyPr/>
        <a:lstStyle/>
        <a:p>
          <a:endParaRPr lang="en-US"/>
        </a:p>
      </dgm:t>
    </dgm:pt>
    <dgm:pt modelId="{5EB0E210-CC64-48F3-B597-28671A2268DC}" type="pres">
      <dgm:prSet presAssocID="{2E273541-FC01-47CA-8F56-39E2D7FE6C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99E860-3444-45EF-A3BF-A6F2782ECF30}" type="pres">
      <dgm:prSet presAssocID="{5044731C-B8F3-45D4-AB97-66D3115E22CF}" presName="parentLin" presStyleCnt="0"/>
      <dgm:spPr/>
    </dgm:pt>
    <dgm:pt modelId="{ABD7C265-39C7-4B17-BF9B-675CA315590A}" type="pres">
      <dgm:prSet presAssocID="{5044731C-B8F3-45D4-AB97-66D3115E22C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8ABA079-D350-45A9-850C-73C216119F5A}" type="pres">
      <dgm:prSet presAssocID="{5044731C-B8F3-45D4-AB97-66D3115E22CF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D2B27-B531-4DD9-B037-E3B70C7C9F5C}" type="pres">
      <dgm:prSet presAssocID="{5044731C-B8F3-45D4-AB97-66D3115E22CF}" presName="negativeSpace" presStyleCnt="0"/>
      <dgm:spPr/>
    </dgm:pt>
    <dgm:pt modelId="{6D5BA301-D8CE-40E1-968F-AB1039E03A4D}" type="pres">
      <dgm:prSet presAssocID="{5044731C-B8F3-45D4-AB97-66D3115E22CF}" presName="childText" presStyleLbl="conFgAcc1" presStyleIdx="0" presStyleCnt="4">
        <dgm:presLayoutVars>
          <dgm:bulletEnabled val="1"/>
        </dgm:presLayoutVars>
      </dgm:prSet>
      <dgm:spPr/>
    </dgm:pt>
    <dgm:pt modelId="{86A0E58F-0BFB-4640-ADFB-AAC9A60D996E}" type="pres">
      <dgm:prSet presAssocID="{4143E680-B18F-4DC4-92C2-0B0B3E25B640}" presName="spaceBetweenRectangles" presStyleCnt="0"/>
      <dgm:spPr/>
    </dgm:pt>
    <dgm:pt modelId="{A88DE9B9-F0AC-42C3-94D5-8BD961C0D608}" type="pres">
      <dgm:prSet presAssocID="{405DEE16-9C63-495F-A37B-353BC0422E38}" presName="parentLin" presStyleCnt="0"/>
      <dgm:spPr/>
    </dgm:pt>
    <dgm:pt modelId="{ED491080-33D8-4C2C-A4D1-5005573BA597}" type="pres">
      <dgm:prSet presAssocID="{405DEE16-9C63-495F-A37B-353BC0422E3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DF02722-A562-46E5-83BE-C2307E1EF4E5}" type="pres">
      <dgm:prSet presAssocID="{405DEE16-9C63-495F-A37B-353BC0422E38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7042D-F29A-4B37-8820-818F2563A750}" type="pres">
      <dgm:prSet presAssocID="{405DEE16-9C63-495F-A37B-353BC0422E38}" presName="negativeSpace" presStyleCnt="0"/>
      <dgm:spPr/>
    </dgm:pt>
    <dgm:pt modelId="{FBB4FA8A-B548-4EDC-99CC-0971AA9FBE75}" type="pres">
      <dgm:prSet presAssocID="{405DEE16-9C63-495F-A37B-353BC0422E38}" presName="childText" presStyleLbl="conFgAcc1" presStyleIdx="1" presStyleCnt="4">
        <dgm:presLayoutVars>
          <dgm:bulletEnabled val="1"/>
        </dgm:presLayoutVars>
      </dgm:prSet>
      <dgm:spPr/>
    </dgm:pt>
    <dgm:pt modelId="{1094086A-7FDD-4F19-B877-8FA862A9742C}" type="pres">
      <dgm:prSet presAssocID="{5CEFE6B6-1C00-4702-BC71-BDB7F47996A9}" presName="spaceBetweenRectangles" presStyleCnt="0"/>
      <dgm:spPr/>
    </dgm:pt>
    <dgm:pt modelId="{1090D507-0AB4-4F58-B72E-6DBEEA835A77}" type="pres">
      <dgm:prSet presAssocID="{F8B170B8-3112-4983-A5DE-93EB10B8B761}" presName="parentLin" presStyleCnt="0"/>
      <dgm:spPr/>
    </dgm:pt>
    <dgm:pt modelId="{95FFB3CF-5688-4811-8477-0FDEB84E6663}" type="pres">
      <dgm:prSet presAssocID="{F8B170B8-3112-4983-A5DE-93EB10B8B76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73A9C51-AFCC-4D8A-9DE9-3A667D588E61}" type="pres">
      <dgm:prSet presAssocID="{F8B170B8-3112-4983-A5DE-93EB10B8B761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44D9F-71A9-4463-B5CF-54FF4D34B2CF}" type="pres">
      <dgm:prSet presAssocID="{F8B170B8-3112-4983-A5DE-93EB10B8B761}" presName="negativeSpace" presStyleCnt="0"/>
      <dgm:spPr/>
    </dgm:pt>
    <dgm:pt modelId="{F9C42194-E4FC-47BB-A20B-C85DFA430C22}" type="pres">
      <dgm:prSet presAssocID="{F8B170B8-3112-4983-A5DE-93EB10B8B761}" presName="childText" presStyleLbl="conFgAcc1" presStyleIdx="2" presStyleCnt="4">
        <dgm:presLayoutVars>
          <dgm:bulletEnabled val="1"/>
        </dgm:presLayoutVars>
      </dgm:prSet>
      <dgm:spPr/>
    </dgm:pt>
    <dgm:pt modelId="{3670F7A0-864D-4EB1-AF5F-7327EF2E36A2}" type="pres">
      <dgm:prSet presAssocID="{C3E61287-B5BB-47CA-9C4C-28474E6158E4}" presName="spaceBetweenRectangles" presStyleCnt="0"/>
      <dgm:spPr/>
    </dgm:pt>
    <dgm:pt modelId="{068A9333-EEA1-454B-A285-8AFFD42C9343}" type="pres">
      <dgm:prSet presAssocID="{12B5903C-94B9-4E46-93D5-079C2C684770}" presName="parentLin" presStyleCnt="0"/>
      <dgm:spPr/>
    </dgm:pt>
    <dgm:pt modelId="{646DFB47-1C88-49ED-A166-C6E5A9137CFE}" type="pres">
      <dgm:prSet presAssocID="{12B5903C-94B9-4E46-93D5-079C2C68477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D471303-F4E7-43A9-90B4-EA8F072C2D20}" type="pres">
      <dgm:prSet presAssocID="{12B5903C-94B9-4E46-93D5-079C2C684770}" presName="parentText" presStyleLbl="node1" presStyleIdx="3" presStyleCnt="4" custScaleX="1387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EC49B-10C0-4C65-ACBC-12EDB3D8CBE1}" type="pres">
      <dgm:prSet presAssocID="{12B5903C-94B9-4E46-93D5-079C2C684770}" presName="negativeSpace" presStyleCnt="0"/>
      <dgm:spPr/>
    </dgm:pt>
    <dgm:pt modelId="{1F7113D1-5A99-454E-9BE3-4AF27E8E1F43}" type="pres">
      <dgm:prSet presAssocID="{12B5903C-94B9-4E46-93D5-079C2C68477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472230E-1F6C-41D5-B6F8-B8DDE5ECDAA9}" type="presOf" srcId="{5044731C-B8F3-45D4-AB97-66D3115E22CF}" destId="{58ABA079-D350-45A9-850C-73C216119F5A}" srcOrd="1" destOrd="0" presId="urn:microsoft.com/office/officeart/2005/8/layout/list1"/>
    <dgm:cxn modelId="{FECA19E9-36B5-4FB6-9D04-982398B28D98}" type="presOf" srcId="{405DEE16-9C63-495F-A37B-353BC0422E38}" destId="{ED491080-33D8-4C2C-A4D1-5005573BA597}" srcOrd="0" destOrd="0" presId="urn:microsoft.com/office/officeart/2005/8/layout/list1"/>
    <dgm:cxn modelId="{42CF768F-DB82-48DD-8EC7-BB2C2CDEFF96}" srcId="{2E273541-FC01-47CA-8F56-39E2D7FE6C88}" destId="{5044731C-B8F3-45D4-AB97-66D3115E22CF}" srcOrd="0" destOrd="0" parTransId="{B1E1DF97-25DB-4141-86DF-6967E1456BFA}" sibTransId="{4143E680-B18F-4DC4-92C2-0B0B3E25B640}"/>
    <dgm:cxn modelId="{380FAB2A-5958-4AF7-A698-8710068B529E}" type="presOf" srcId="{12B5903C-94B9-4E46-93D5-079C2C684770}" destId="{646DFB47-1C88-49ED-A166-C6E5A9137CFE}" srcOrd="0" destOrd="0" presId="urn:microsoft.com/office/officeart/2005/8/layout/list1"/>
    <dgm:cxn modelId="{79970639-BFD6-48E6-B88E-C8D1BB9FCD2F}" type="presOf" srcId="{405DEE16-9C63-495F-A37B-353BC0422E38}" destId="{2DF02722-A562-46E5-83BE-C2307E1EF4E5}" srcOrd="1" destOrd="0" presId="urn:microsoft.com/office/officeart/2005/8/layout/list1"/>
    <dgm:cxn modelId="{3C7088C7-1525-4A42-94FB-0E1B6F7E7DBB}" type="presOf" srcId="{12B5903C-94B9-4E46-93D5-079C2C684770}" destId="{3D471303-F4E7-43A9-90B4-EA8F072C2D20}" srcOrd="1" destOrd="0" presId="urn:microsoft.com/office/officeart/2005/8/layout/list1"/>
    <dgm:cxn modelId="{1E1E0890-297B-493A-A426-7981FCD25E7F}" type="presOf" srcId="{F8B170B8-3112-4983-A5DE-93EB10B8B761}" destId="{173A9C51-AFCC-4D8A-9DE9-3A667D588E61}" srcOrd="1" destOrd="0" presId="urn:microsoft.com/office/officeart/2005/8/layout/list1"/>
    <dgm:cxn modelId="{E4D7590A-6345-4A87-80F0-3921BA6F1235}" srcId="{2E273541-FC01-47CA-8F56-39E2D7FE6C88}" destId="{F8B170B8-3112-4983-A5DE-93EB10B8B761}" srcOrd="2" destOrd="0" parTransId="{67DE3063-2068-40B1-9031-768F166BA326}" sibTransId="{C3E61287-B5BB-47CA-9C4C-28474E6158E4}"/>
    <dgm:cxn modelId="{3AD0A83F-8EFF-4707-8D86-37BF8C7C2D4C}" srcId="{2E273541-FC01-47CA-8F56-39E2D7FE6C88}" destId="{405DEE16-9C63-495F-A37B-353BC0422E38}" srcOrd="1" destOrd="0" parTransId="{40E3C0F1-3FA2-44BF-8971-FCE1272A9D64}" sibTransId="{5CEFE6B6-1C00-4702-BC71-BDB7F47996A9}"/>
    <dgm:cxn modelId="{7F58D1C3-8752-430D-B997-19CCB7B252E2}" type="presOf" srcId="{F8B170B8-3112-4983-A5DE-93EB10B8B761}" destId="{95FFB3CF-5688-4811-8477-0FDEB84E6663}" srcOrd="0" destOrd="0" presId="urn:microsoft.com/office/officeart/2005/8/layout/list1"/>
    <dgm:cxn modelId="{38FE1E35-8ACF-4F11-A44D-FE8D6EF122F5}" type="presOf" srcId="{5044731C-B8F3-45D4-AB97-66D3115E22CF}" destId="{ABD7C265-39C7-4B17-BF9B-675CA315590A}" srcOrd="0" destOrd="0" presId="urn:microsoft.com/office/officeart/2005/8/layout/list1"/>
    <dgm:cxn modelId="{CB852BDC-EB07-4C4A-BC5B-0FF90ACD456B}" type="presOf" srcId="{2E273541-FC01-47CA-8F56-39E2D7FE6C88}" destId="{5EB0E210-CC64-48F3-B597-28671A2268DC}" srcOrd="0" destOrd="0" presId="urn:microsoft.com/office/officeart/2005/8/layout/list1"/>
    <dgm:cxn modelId="{16D84258-D947-47E4-9587-A1826213832D}" srcId="{2E273541-FC01-47CA-8F56-39E2D7FE6C88}" destId="{12B5903C-94B9-4E46-93D5-079C2C684770}" srcOrd="3" destOrd="0" parTransId="{AC4A37C8-7A01-440B-9CA8-B2E12FDEB8E9}" sibTransId="{A7B2126E-25E5-45BD-B57B-BDACDE03FDED}"/>
    <dgm:cxn modelId="{2643FE8F-2D5A-4DF1-98A2-C00A4D1395A4}" type="presParOf" srcId="{5EB0E210-CC64-48F3-B597-28671A2268DC}" destId="{D099E860-3444-45EF-A3BF-A6F2782ECF30}" srcOrd="0" destOrd="0" presId="urn:microsoft.com/office/officeart/2005/8/layout/list1"/>
    <dgm:cxn modelId="{6749DC90-9D1C-4CF5-93FC-54CE7EE0C375}" type="presParOf" srcId="{D099E860-3444-45EF-A3BF-A6F2782ECF30}" destId="{ABD7C265-39C7-4B17-BF9B-675CA315590A}" srcOrd="0" destOrd="0" presId="urn:microsoft.com/office/officeart/2005/8/layout/list1"/>
    <dgm:cxn modelId="{8A076BC8-A60A-42E5-8902-9BB689E850AB}" type="presParOf" srcId="{D099E860-3444-45EF-A3BF-A6F2782ECF30}" destId="{58ABA079-D350-45A9-850C-73C216119F5A}" srcOrd="1" destOrd="0" presId="urn:microsoft.com/office/officeart/2005/8/layout/list1"/>
    <dgm:cxn modelId="{F2D017AC-2AB3-4773-B3E8-4C22CD43DD43}" type="presParOf" srcId="{5EB0E210-CC64-48F3-B597-28671A2268DC}" destId="{5DBD2B27-B531-4DD9-B037-E3B70C7C9F5C}" srcOrd="1" destOrd="0" presId="urn:microsoft.com/office/officeart/2005/8/layout/list1"/>
    <dgm:cxn modelId="{5D315D06-9F3C-42D1-AAB4-24333695CED4}" type="presParOf" srcId="{5EB0E210-CC64-48F3-B597-28671A2268DC}" destId="{6D5BA301-D8CE-40E1-968F-AB1039E03A4D}" srcOrd="2" destOrd="0" presId="urn:microsoft.com/office/officeart/2005/8/layout/list1"/>
    <dgm:cxn modelId="{C9274204-1AF2-467A-BE0E-475662E76059}" type="presParOf" srcId="{5EB0E210-CC64-48F3-B597-28671A2268DC}" destId="{86A0E58F-0BFB-4640-ADFB-AAC9A60D996E}" srcOrd="3" destOrd="0" presId="urn:microsoft.com/office/officeart/2005/8/layout/list1"/>
    <dgm:cxn modelId="{B8B024C8-70E4-4731-A0C5-58B6989CC449}" type="presParOf" srcId="{5EB0E210-CC64-48F3-B597-28671A2268DC}" destId="{A88DE9B9-F0AC-42C3-94D5-8BD961C0D608}" srcOrd="4" destOrd="0" presId="urn:microsoft.com/office/officeart/2005/8/layout/list1"/>
    <dgm:cxn modelId="{DBE9A160-C616-469D-B04A-6079DFC661BF}" type="presParOf" srcId="{A88DE9B9-F0AC-42C3-94D5-8BD961C0D608}" destId="{ED491080-33D8-4C2C-A4D1-5005573BA597}" srcOrd="0" destOrd="0" presId="urn:microsoft.com/office/officeart/2005/8/layout/list1"/>
    <dgm:cxn modelId="{2513C374-75E5-44FA-84C1-F85CB6186D1C}" type="presParOf" srcId="{A88DE9B9-F0AC-42C3-94D5-8BD961C0D608}" destId="{2DF02722-A562-46E5-83BE-C2307E1EF4E5}" srcOrd="1" destOrd="0" presId="urn:microsoft.com/office/officeart/2005/8/layout/list1"/>
    <dgm:cxn modelId="{40A694C9-65E0-4B5B-A330-EBD50083E99F}" type="presParOf" srcId="{5EB0E210-CC64-48F3-B597-28671A2268DC}" destId="{DD07042D-F29A-4B37-8820-818F2563A750}" srcOrd="5" destOrd="0" presId="urn:microsoft.com/office/officeart/2005/8/layout/list1"/>
    <dgm:cxn modelId="{F7A5FA33-955A-4637-A95E-A9B5099F87B0}" type="presParOf" srcId="{5EB0E210-CC64-48F3-B597-28671A2268DC}" destId="{FBB4FA8A-B548-4EDC-99CC-0971AA9FBE75}" srcOrd="6" destOrd="0" presId="urn:microsoft.com/office/officeart/2005/8/layout/list1"/>
    <dgm:cxn modelId="{B0AAB2D0-CE32-4E71-8275-7CF7D9E7AB2B}" type="presParOf" srcId="{5EB0E210-CC64-48F3-B597-28671A2268DC}" destId="{1094086A-7FDD-4F19-B877-8FA862A9742C}" srcOrd="7" destOrd="0" presId="urn:microsoft.com/office/officeart/2005/8/layout/list1"/>
    <dgm:cxn modelId="{6A599FD1-310B-4AA4-A0F0-26D8753AA373}" type="presParOf" srcId="{5EB0E210-CC64-48F3-B597-28671A2268DC}" destId="{1090D507-0AB4-4F58-B72E-6DBEEA835A77}" srcOrd="8" destOrd="0" presId="urn:microsoft.com/office/officeart/2005/8/layout/list1"/>
    <dgm:cxn modelId="{B1330EB2-B561-49C6-A1F9-CC92778B96A9}" type="presParOf" srcId="{1090D507-0AB4-4F58-B72E-6DBEEA835A77}" destId="{95FFB3CF-5688-4811-8477-0FDEB84E6663}" srcOrd="0" destOrd="0" presId="urn:microsoft.com/office/officeart/2005/8/layout/list1"/>
    <dgm:cxn modelId="{18DC30E9-221C-42AE-8190-D89E7CE6691F}" type="presParOf" srcId="{1090D507-0AB4-4F58-B72E-6DBEEA835A77}" destId="{173A9C51-AFCC-4D8A-9DE9-3A667D588E61}" srcOrd="1" destOrd="0" presId="urn:microsoft.com/office/officeart/2005/8/layout/list1"/>
    <dgm:cxn modelId="{E8E3646E-39BB-4C38-B8C3-7CCAACB393CE}" type="presParOf" srcId="{5EB0E210-CC64-48F3-B597-28671A2268DC}" destId="{F0644D9F-71A9-4463-B5CF-54FF4D34B2CF}" srcOrd="9" destOrd="0" presId="urn:microsoft.com/office/officeart/2005/8/layout/list1"/>
    <dgm:cxn modelId="{11D89C4D-A171-4FEE-93DD-58E064AF8A91}" type="presParOf" srcId="{5EB0E210-CC64-48F3-B597-28671A2268DC}" destId="{F9C42194-E4FC-47BB-A20B-C85DFA430C22}" srcOrd="10" destOrd="0" presId="urn:microsoft.com/office/officeart/2005/8/layout/list1"/>
    <dgm:cxn modelId="{459C34E3-0F55-48C0-8DD1-D685AEB19219}" type="presParOf" srcId="{5EB0E210-CC64-48F3-B597-28671A2268DC}" destId="{3670F7A0-864D-4EB1-AF5F-7327EF2E36A2}" srcOrd="11" destOrd="0" presId="urn:microsoft.com/office/officeart/2005/8/layout/list1"/>
    <dgm:cxn modelId="{EEF6A1C3-0032-41F7-92A4-21437CC401E6}" type="presParOf" srcId="{5EB0E210-CC64-48F3-B597-28671A2268DC}" destId="{068A9333-EEA1-454B-A285-8AFFD42C9343}" srcOrd="12" destOrd="0" presId="urn:microsoft.com/office/officeart/2005/8/layout/list1"/>
    <dgm:cxn modelId="{FC2E7597-EF6C-4D18-8207-09A425B549BD}" type="presParOf" srcId="{068A9333-EEA1-454B-A285-8AFFD42C9343}" destId="{646DFB47-1C88-49ED-A166-C6E5A9137CFE}" srcOrd="0" destOrd="0" presId="urn:microsoft.com/office/officeart/2005/8/layout/list1"/>
    <dgm:cxn modelId="{9CD9F241-0DE5-439A-B867-AB09AD63BCC9}" type="presParOf" srcId="{068A9333-EEA1-454B-A285-8AFFD42C9343}" destId="{3D471303-F4E7-43A9-90B4-EA8F072C2D20}" srcOrd="1" destOrd="0" presId="urn:microsoft.com/office/officeart/2005/8/layout/list1"/>
    <dgm:cxn modelId="{31745A72-8692-4005-B607-E687E921B9E8}" type="presParOf" srcId="{5EB0E210-CC64-48F3-B597-28671A2268DC}" destId="{B52EC49B-10C0-4C65-ACBC-12EDB3D8CBE1}" srcOrd="13" destOrd="0" presId="urn:microsoft.com/office/officeart/2005/8/layout/list1"/>
    <dgm:cxn modelId="{EAE6D6DF-6466-4967-88A7-9816E349763D}" type="presParOf" srcId="{5EB0E210-CC64-48F3-B597-28671A2268DC}" destId="{1F7113D1-5A99-454E-9BE3-4AF27E8E1F4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273541-FC01-47CA-8F56-39E2D7FE6C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DEE16-9C63-495F-A37B-353BC0422E38}">
      <dgm:prSet custT="1"/>
      <dgm:spPr>
        <a:solidFill>
          <a:schemeClr val="accent1"/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Clerical/Office/Technical (56%, n=289)</a:t>
          </a:r>
          <a:endParaRPr lang="en-US" sz="2800" b="0" dirty="0">
            <a:solidFill>
              <a:schemeClr val="tx1"/>
            </a:solidFill>
          </a:endParaRPr>
        </a:p>
      </dgm:t>
    </dgm:pt>
    <dgm:pt modelId="{5CEFE6B6-1C00-4702-BC71-BDB7F47996A9}" type="sibTrans" cxnId="{3AD0A83F-8EFF-4707-8D86-37BF8C7C2D4C}">
      <dgm:prSet/>
      <dgm:spPr/>
      <dgm:t>
        <a:bodyPr/>
        <a:lstStyle/>
        <a:p>
          <a:endParaRPr lang="en-US"/>
        </a:p>
      </dgm:t>
    </dgm:pt>
    <dgm:pt modelId="{40E3C0F1-3FA2-44BF-8971-FCE1272A9D64}" type="parTrans" cxnId="{3AD0A83F-8EFF-4707-8D86-37BF8C7C2D4C}">
      <dgm:prSet/>
      <dgm:spPr/>
      <dgm:t>
        <a:bodyPr/>
        <a:lstStyle/>
        <a:p>
          <a:endParaRPr lang="en-US"/>
        </a:p>
      </dgm:t>
    </dgm:pt>
    <dgm:pt modelId="{5044731C-B8F3-45D4-AB97-66D3115E22CF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Executive/Administrator/Professional (60%, n=462)</a:t>
          </a:r>
          <a:endParaRPr lang="en-US" sz="2800" b="0" dirty="0">
            <a:solidFill>
              <a:schemeClr val="tx1"/>
            </a:solidFill>
          </a:endParaRPr>
        </a:p>
      </dgm:t>
    </dgm:pt>
    <dgm:pt modelId="{4143E680-B18F-4DC4-92C2-0B0B3E25B640}" type="sibTrans" cxnId="{42CF768F-DB82-48DD-8EC7-BB2C2CDEFF96}">
      <dgm:prSet/>
      <dgm:spPr/>
      <dgm:t>
        <a:bodyPr/>
        <a:lstStyle/>
        <a:p>
          <a:endParaRPr lang="en-US"/>
        </a:p>
      </dgm:t>
    </dgm:pt>
    <dgm:pt modelId="{B1E1DF97-25DB-4141-86DF-6967E1456BFA}" type="parTrans" cxnId="{42CF768F-DB82-48DD-8EC7-BB2C2CDEFF96}">
      <dgm:prSet/>
      <dgm:spPr/>
      <dgm:t>
        <a:bodyPr/>
        <a:lstStyle/>
        <a:p>
          <a:endParaRPr lang="en-US"/>
        </a:p>
      </dgm:t>
    </dgm:pt>
    <dgm:pt modelId="{222F5FA7-0186-4ECA-AF73-F6A6C257B8F2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Department of Public Safety (31%, n=11)</a:t>
          </a:r>
          <a:endParaRPr lang="en-US" sz="2800" dirty="0">
            <a:solidFill>
              <a:schemeClr val="tx1"/>
            </a:solidFill>
          </a:endParaRPr>
        </a:p>
      </dgm:t>
    </dgm:pt>
    <dgm:pt modelId="{96ED48B8-6706-4708-A5ED-F5F893734972}" type="parTrans" cxnId="{89C99660-3B3A-4099-8574-63DC85C61736}">
      <dgm:prSet/>
      <dgm:spPr/>
      <dgm:t>
        <a:bodyPr/>
        <a:lstStyle/>
        <a:p>
          <a:endParaRPr lang="en-US"/>
        </a:p>
      </dgm:t>
    </dgm:pt>
    <dgm:pt modelId="{1F9B76C7-F5B7-4E28-9573-9EF937B6A19C}" type="sibTrans" cxnId="{89C99660-3B3A-4099-8574-63DC85C61736}">
      <dgm:prSet/>
      <dgm:spPr/>
      <dgm:t>
        <a:bodyPr/>
        <a:lstStyle/>
        <a:p>
          <a:endParaRPr lang="en-US"/>
        </a:p>
      </dgm:t>
    </dgm:pt>
    <dgm:pt modelId="{0250777D-5C52-4299-B462-9A04E1EBFE75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Maintenance/Grounds/Service (17%, n=26) </a:t>
          </a:r>
          <a:endParaRPr lang="en-US" sz="2800" dirty="0">
            <a:solidFill>
              <a:schemeClr val="tx1"/>
            </a:solidFill>
          </a:endParaRPr>
        </a:p>
      </dgm:t>
    </dgm:pt>
    <dgm:pt modelId="{C8E95A72-8B6A-41E8-AEF7-1FE82CC7D4C9}" type="parTrans" cxnId="{CA346D2E-8279-40BB-86C0-44B63B2F4746}">
      <dgm:prSet/>
      <dgm:spPr/>
      <dgm:t>
        <a:bodyPr/>
        <a:lstStyle/>
        <a:p>
          <a:endParaRPr lang="en-US"/>
        </a:p>
      </dgm:t>
    </dgm:pt>
    <dgm:pt modelId="{5D3BFFC7-0EF9-4CBF-9E8F-06A56879F559}" type="sibTrans" cxnId="{CA346D2E-8279-40BB-86C0-44B63B2F4746}">
      <dgm:prSet/>
      <dgm:spPr/>
      <dgm:t>
        <a:bodyPr/>
        <a:lstStyle/>
        <a:p>
          <a:endParaRPr lang="en-US"/>
        </a:p>
      </dgm:t>
    </dgm:pt>
    <dgm:pt modelId="{5EB0E210-CC64-48F3-B597-28671A2268DC}" type="pres">
      <dgm:prSet presAssocID="{2E273541-FC01-47CA-8F56-39E2D7FE6C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99E860-3444-45EF-A3BF-A6F2782ECF30}" type="pres">
      <dgm:prSet presAssocID="{5044731C-B8F3-45D4-AB97-66D3115E22CF}" presName="parentLin" presStyleCnt="0"/>
      <dgm:spPr/>
    </dgm:pt>
    <dgm:pt modelId="{ABD7C265-39C7-4B17-BF9B-675CA315590A}" type="pres">
      <dgm:prSet presAssocID="{5044731C-B8F3-45D4-AB97-66D3115E22C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8ABA079-D350-45A9-850C-73C216119F5A}" type="pres">
      <dgm:prSet presAssocID="{5044731C-B8F3-45D4-AB97-66D3115E22CF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D2B27-B531-4DD9-B037-E3B70C7C9F5C}" type="pres">
      <dgm:prSet presAssocID="{5044731C-B8F3-45D4-AB97-66D3115E22CF}" presName="negativeSpace" presStyleCnt="0"/>
      <dgm:spPr/>
    </dgm:pt>
    <dgm:pt modelId="{6D5BA301-D8CE-40E1-968F-AB1039E03A4D}" type="pres">
      <dgm:prSet presAssocID="{5044731C-B8F3-45D4-AB97-66D3115E22CF}" presName="childText" presStyleLbl="conFgAcc1" presStyleIdx="0" presStyleCnt="4">
        <dgm:presLayoutVars>
          <dgm:bulletEnabled val="1"/>
        </dgm:presLayoutVars>
      </dgm:prSet>
      <dgm:spPr/>
    </dgm:pt>
    <dgm:pt modelId="{86A0E58F-0BFB-4640-ADFB-AAC9A60D996E}" type="pres">
      <dgm:prSet presAssocID="{4143E680-B18F-4DC4-92C2-0B0B3E25B640}" presName="spaceBetweenRectangles" presStyleCnt="0"/>
      <dgm:spPr/>
    </dgm:pt>
    <dgm:pt modelId="{A88DE9B9-F0AC-42C3-94D5-8BD961C0D608}" type="pres">
      <dgm:prSet presAssocID="{405DEE16-9C63-495F-A37B-353BC0422E38}" presName="parentLin" presStyleCnt="0"/>
      <dgm:spPr/>
    </dgm:pt>
    <dgm:pt modelId="{ED491080-33D8-4C2C-A4D1-5005573BA597}" type="pres">
      <dgm:prSet presAssocID="{405DEE16-9C63-495F-A37B-353BC0422E3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DF02722-A562-46E5-83BE-C2307E1EF4E5}" type="pres">
      <dgm:prSet presAssocID="{405DEE16-9C63-495F-A37B-353BC0422E38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7042D-F29A-4B37-8820-818F2563A750}" type="pres">
      <dgm:prSet presAssocID="{405DEE16-9C63-495F-A37B-353BC0422E38}" presName="negativeSpace" presStyleCnt="0"/>
      <dgm:spPr/>
    </dgm:pt>
    <dgm:pt modelId="{FBB4FA8A-B548-4EDC-99CC-0971AA9FBE75}" type="pres">
      <dgm:prSet presAssocID="{405DEE16-9C63-495F-A37B-353BC0422E38}" presName="childText" presStyleLbl="conFgAcc1" presStyleIdx="1" presStyleCnt="4">
        <dgm:presLayoutVars>
          <dgm:bulletEnabled val="1"/>
        </dgm:presLayoutVars>
      </dgm:prSet>
      <dgm:spPr/>
    </dgm:pt>
    <dgm:pt modelId="{6F9E73EB-2B58-4E57-B9AD-483EFACF34A7}" type="pres">
      <dgm:prSet presAssocID="{5CEFE6B6-1C00-4702-BC71-BDB7F47996A9}" presName="spaceBetweenRectangles" presStyleCnt="0"/>
      <dgm:spPr/>
    </dgm:pt>
    <dgm:pt modelId="{E9994126-D17C-4943-B8D5-B812AB0BFB4F}" type="pres">
      <dgm:prSet presAssocID="{222F5FA7-0186-4ECA-AF73-F6A6C257B8F2}" presName="parentLin" presStyleCnt="0"/>
      <dgm:spPr/>
    </dgm:pt>
    <dgm:pt modelId="{11E7FA0B-7B0E-4126-A668-ED5A57BF76B0}" type="pres">
      <dgm:prSet presAssocID="{222F5FA7-0186-4ECA-AF73-F6A6C257B8F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302F061-3F1A-47F0-A266-6FED5403231C}" type="pres">
      <dgm:prSet presAssocID="{222F5FA7-0186-4ECA-AF73-F6A6C257B8F2}" presName="parentText" presStyleLbl="node1" presStyleIdx="2" presStyleCnt="4" custScaleX="1419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D146C-FE8A-438F-A682-B006D7B45FF9}" type="pres">
      <dgm:prSet presAssocID="{222F5FA7-0186-4ECA-AF73-F6A6C257B8F2}" presName="negativeSpace" presStyleCnt="0"/>
      <dgm:spPr/>
    </dgm:pt>
    <dgm:pt modelId="{C3991F30-872C-42DD-B9C0-D3D3D07BE98A}" type="pres">
      <dgm:prSet presAssocID="{222F5FA7-0186-4ECA-AF73-F6A6C257B8F2}" presName="childText" presStyleLbl="conFgAcc1" presStyleIdx="2" presStyleCnt="4">
        <dgm:presLayoutVars>
          <dgm:bulletEnabled val="1"/>
        </dgm:presLayoutVars>
      </dgm:prSet>
      <dgm:spPr/>
    </dgm:pt>
    <dgm:pt modelId="{3BB817B7-4AE2-4DD3-92A0-36E9D92C62A2}" type="pres">
      <dgm:prSet presAssocID="{1F9B76C7-F5B7-4E28-9573-9EF937B6A19C}" presName="spaceBetweenRectangles" presStyleCnt="0"/>
      <dgm:spPr/>
    </dgm:pt>
    <dgm:pt modelId="{8A3BA25B-62FA-43E7-87F1-351F7A7779F2}" type="pres">
      <dgm:prSet presAssocID="{0250777D-5C52-4299-B462-9A04E1EBFE75}" presName="parentLin" presStyleCnt="0"/>
      <dgm:spPr/>
    </dgm:pt>
    <dgm:pt modelId="{5FF13742-70F5-44E1-8601-24D4F6D93C74}" type="pres">
      <dgm:prSet presAssocID="{0250777D-5C52-4299-B462-9A04E1EBFE7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F9B5343-DBE3-4BC3-A71C-C1A3EA90AC9B}" type="pres">
      <dgm:prSet presAssocID="{0250777D-5C52-4299-B462-9A04E1EBFE75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21152-DD72-4D18-BBEE-D5BE9CAA67F1}" type="pres">
      <dgm:prSet presAssocID="{0250777D-5C52-4299-B462-9A04E1EBFE75}" presName="negativeSpace" presStyleCnt="0"/>
      <dgm:spPr/>
    </dgm:pt>
    <dgm:pt modelId="{9079BD90-5A90-4F3B-B22A-EB5462F58113}" type="pres">
      <dgm:prSet presAssocID="{0250777D-5C52-4299-B462-9A04E1EBFE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8BAC07F-F5DB-420D-82CB-9C6D4801137C}" type="presOf" srcId="{5044731C-B8F3-45D4-AB97-66D3115E22CF}" destId="{58ABA079-D350-45A9-850C-73C216119F5A}" srcOrd="1" destOrd="0" presId="urn:microsoft.com/office/officeart/2005/8/layout/list1"/>
    <dgm:cxn modelId="{3AD0A83F-8EFF-4707-8D86-37BF8C7C2D4C}" srcId="{2E273541-FC01-47CA-8F56-39E2D7FE6C88}" destId="{405DEE16-9C63-495F-A37B-353BC0422E38}" srcOrd="1" destOrd="0" parTransId="{40E3C0F1-3FA2-44BF-8971-FCE1272A9D64}" sibTransId="{5CEFE6B6-1C00-4702-BC71-BDB7F47996A9}"/>
    <dgm:cxn modelId="{CA346D2E-8279-40BB-86C0-44B63B2F4746}" srcId="{2E273541-FC01-47CA-8F56-39E2D7FE6C88}" destId="{0250777D-5C52-4299-B462-9A04E1EBFE75}" srcOrd="3" destOrd="0" parTransId="{C8E95A72-8B6A-41E8-AEF7-1FE82CC7D4C9}" sibTransId="{5D3BFFC7-0EF9-4CBF-9E8F-06A56879F559}"/>
    <dgm:cxn modelId="{B3006B6E-C418-4391-BA0E-551F13D05EA1}" type="presOf" srcId="{5044731C-B8F3-45D4-AB97-66D3115E22CF}" destId="{ABD7C265-39C7-4B17-BF9B-675CA315590A}" srcOrd="0" destOrd="0" presId="urn:microsoft.com/office/officeart/2005/8/layout/list1"/>
    <dgm:cxn modelId="{7A0643F0-C564-4814-AF5E-1BFB230B0E0A}" type="presOf" srcId="{0250777D-5C52-4299-B462-9A04E1EBFE75}" destId="{9F9B5343-DBE3-4BC3-A71C-C1A3EA90AC9B}" srcOrd="1" destOrd="0" presId="urn:microsoft.com/office/officeart/2005/8/layout/list1"/>
    <dgm:cxn modelId="{F8F70779-E096-4F90-8BDD-81DB6335B79D}" type="presOf" srcId="{222F5FA7-0186-4ECA-AF73-F6A6C257B8F2}" destId="{11E7FA0B-7B0E-4126-A668-ED5A57BF76B0}" srcOrd="0" destOrd="0" presId="urn:microsoft.com/office/officeart/2005/8/layout/list1"/>
    <dgm:cxn modelId="{89C99660-3B3A-4099-8574-63DC85C61736}" srcId="{2E273541-FC01-47CA-8F56-39E2D7FE6C88}" destId="{222F5FA7-0186-4ECA-AF73-F6A6C257B8F2}" srcOrd="2" destOrd="0" parTransId="{96ED48B8-6706-4708-A5ED-F5F893734972}" sibTransId="{1F9B76C7-F5B7-4E28-9573-9EF937B6A19C}"/>
    <dgm:cxn modelId="{908F328D-C435-4DE2-81C2-BADA1FF13C8F}" type="presOf" srcId="{222F5FA7-0186-4ECA-AF73-F6A6C257B8F2}" destId="{A302F061-3F1A-47F0-A266-6FED5403231C}" srcOrd="1" destOrd="0" presId="urn:microsoft.com/office/officeart/2005/8/layout/list1"/>
    <dgm:cxn modelId="{39FFC6F2-2A59-49D5-8776-85B09E1A43F0}" type="presOf" srcId="{2E273541-FC01-47CA-8F56-39E2D7FE6C88}" destId="{5EB0E210-CC64-48F3-B597-28671A2268DC}" srcOrd="0" destOrd="0" presId="urn:microsoft.com/office/officeart/2005/8/layout/list1"/>
    <dgm:cxn modelId="{3D6F46A4-9682-4155-95CC-A722BF068786}" type="presOf" srcId="{0250777D-5C52-4299-B462-9A04E1EBFE75}" destId="{5FF13742-70F5-44E1-8601-24D4F6D93C74}" srcOrd="0" destOrd="0" presId="urn:microsoft.com/office/officeart/2005/8/layout/list1"/>
    <dgm:cxn modelId="{85095BF5-F1F7-447A-AF6F-4161BA293249}" type="presOf" srcId="{405DEE16-9C63-495F-A37B-353BC0422E38}" destId="{2DF02722-A562-46E5-83BE-C2307E1EF4E5}" srcOrd="1" destOrd="0" presId="urn:microsoft.com/office/officeart/2005/8/layout/list1"/>
    <dgm:cxn modelId="{5C691DBA-A94B-4B6C-80F2-50D097B814C4}" type="presOf" srcId="{405DEE16-9C63-495F-A37B-353BC0422E38}" destId="{ED491080-33D8-4C2C-A4D1-5005573BA597}" srcOrd="0" destOrd="0" presId="urn:microsoft.com/office/officeart/2005/8/layout/list1"/>
    <dgm:cxn modelId="{42CF768F-DB82-48DD-8EC7-BB2C2CDEFF96}" srcId="{2E273541-FC01-47CA-8F56-39E2D7FE6C88}" destId="{5044731C-B8F3-45D4-AB97-66D3115E22CF}" srcOrd="0" destOrd="0" parTransId="{B1E1DF97-25DB-4141-86DF-6967E1456BFA}" sibTransId="{4143E680-B18F-4DC4-92C2-0B0B3E25B640}"/>
    <dgm:cxn modelId="{30FA14ED-641A-412C-B493-D4D6CB2685E6}" type="presParOf" srcId="{5EB0E210-CC64-48F3-B597-28671A2268DC}" destId="{D099E860-3444-45EF-A3BF-A6F2782ECF30}" srcOrd="0" destOrd="0" presId="urn:microsoft.com/office/officeart/2005/8/layout/list1"/>
    <dgm:cxn modelId="{1B9E0131-CF62-466D-807D-F82C0D7564D7}" type="presParOf" srcId="{D099E860-3444-45EF-A3BF-A6F2782ECF30}" destId="{ABD7C265-39C7-4B17-BF9B-675CA315590A}" srcOrd="0" destOrd="0" presId="urn:microsoft.com/office/officeart/2005/8/layout/list1"/>
    <dgm:cxn modelId="{225581C5-714D-431C-9B2F-4541A98BE695}" type="presParOf" srcId="{D099E860-3444-45EF-A3BF-A6F2782ECF30}" destId="{58ABA079-D350-45A9-850C-73C216119F5A}" srcOrd="1" destOrd="0" presId="urn:microsoft.com/office/officeart/2005/8/layout/list1"/>
    <dgm:cxn modelId="{4B363046-5C1C-47E6-8B04-97C6A15B573E}" type="presParOf" srcId="{5EB0E210-CC64-48F3-B597-28671A2268DC}" destId="{5DBD2B27-B531-4DD9-B037-E3B70C7C9F5C}" srcOrd="1" destOrd="0" presId="urn:microsoft.com/office/officeart/2005/8/layout/list1"/>
    <dgm:cxn modelId="{3922B9C0-997B-429C-B81D-A49A9235EA60}" type="presParOf" srcId="{5EB0E210-CC64-48F3-B597-28671A2268DC}" destId="{6D5BA301-D8CE-40E1-968F-AB1039E03A4D}" srcOrd="2" destOrd="0" presId="urn:microsoft.com/office/officeart/2005/8/layout/list1"/>
    <dgm:cxn modelId="{658B7341-B8D4-4D06-89BA-EB48EAADA850}" type="presParOf" srcId="{5EB0E210-CC64-48F3-B597-28671A2268DC}" destId="{86A0E58F-0BFB-4640-ADFB-AAC9A60D996E}" srcOrd="3" destOrd="0" presId="urn:microsoft.com/office/officeart/2005/8/layout/list1"/>
    <dgm:cxn modelId="{A90CA43B-AA39-49E5-844B-93F9A661123A}" type="presParOf" srcId="{5EB0E210-CC64-48F3-B597-28671A2268DC}" destId="{A88DE9B9-F0AC-42C3-94D5-8BD961C0D608}" srcOrd="4" destOrd="0" presId="urn:microsoft.com/office/officeart/2005/8/layout/list1"/>
    <dgm:cxn modelId="{96B836C7-9EF6-4156-89B1-75FAA6AB7861}" type="presParOf" srcId="{A88DE9B9-F0AC-42C3-94D5-8BD961C0D608}" destId="{ED491080-33D8-4C2C-A4D1-5005573BA597}" srcOrd="0" destOrd="0" presId="urn:microsoft.com/office/officeart/2005/8/layout/list1"/>
    <dgm:cxn modelId="{B755653A-D318-4B76-93B4-DCE87E5BC945}" type="presParOf" srcId="{A88DE9B9-F0AC-42C3-94D5-8BD961C0D608}" destId="{2DF02722-A562-46E5-83BE-C2307E1EF4E5}" srcOrd="1" destOrd="0" presId="urn:microsoft.com/office/officeart/2005/8/layout/list1"/>
    <dgm:cxn modelId="{9A57F9BF-E967-4BC7-8382-2C48F69F8671}" type="presParOf" srcId="{5EB0E210-CC64-48F3-B597-28671A2268DC}" destId="{DD07042D-F29A-4B37-8820-818F2563A750}" srcOrd="5" destOrd="0" presId="urn:microsoft.com/office/officeart/2005/8/layout/list1"/>
    <dgm:cxn modelId="{480D9C52-BD31-432A-972F-7B23460ECD25}" type="presParOf" srcId="{5EB0E210-CC64-48F3-B597-28671A2268DC}" destId="{FBB4FA8A-B548-4EDC-99CC-0971AA9FBE75}" srcOrd="6" destOrd="0" presId="urn:microsoft.com/office/officeart/2005/8/layout/list1"/>
    <dgm:cxn modelId="{B293406D-317A-4C03-A2E3-4DEC0B08AB84}" type="presParOf" srcId="{5EB0E210-CC64-48F3-B597-28671A2268DC}" destId="{6F9E73EB-2B58-4E57-B9AD-483EFACF34A7}" srcOrd="7" destOrd="0" presId="urn:microsoft.com/office/officeart/2005/8/layout/list1"/>
    <dgm:cxn modelId="{0B19002C-7057-4825-A0CE-4F6F06BBBFE2}" type="presParOf" srcId="{5EB0E210-CC64-48F3-B597-28671A2268DC}" destId="{E9994126-D17C-4943-B8D5-B812AB0BFB4F}" srcOrd="8" destOrd="0" presId="urn:microsoft.com/office/officeart/2005/8/layout/list1"/>
    <dgm:cxn modelId="{64D6D886-E346-4C9F-9B49-88A6AF50B212}" type="presParOf" srcId="{E9994126-D17C-4943-B8D5-B812AB0BFB4F}" destId="{11E7FA0B-7B0E-4126-A668-ED5A57BF76B0}" srcOrd="0" destOrd="0" presId="urn:microsoft.com/office/officeart/2005/8/layout/list1"/>
    <dgm:cxn modelId="{74F2440D-E8F3-4DE6-98A0-E69D24AA4A46}" type="presParOf" srcId="{E9994126-D17C-4943-B8D5-B812AB0BFB4F}" destId="{A302F061-3F1A-47F0-A266-6FED5403231C}" srcOrd="1" destOrd="0" presId="urn:microsoft.com/office/officeart/2005/8/layout/list1"/>
    <dgm:cxn modelId="{48128CA6-634F-4C18-91A6-A444F7637929}" type="presParOf" srcId="{5EB0E210-CC64-48F3-B597-28671A2268DC}" destId="{22AD146C-FE8A-438F-A682-B006D7B45FF9}" srcOrd="9" destOrd="0" presId="urn:microsoft.com/office/officeart/2005/8/layout/list1"/>
    <dgm:cxn modelId="{0E46A086-A500-4451-A6CC-77AE260FE05A}" type="presParOf" srcId="{5EB0E210-CC64-48F3-B597-28671A2268DC}" destId="{C3991F30-872C-42DD-B9C0-D3D3D07BE98A}" srcOrd="10" destOrd="0" presId="urn:microsoft.com/office/officeart/2005/8/layout/list1"/>
    <dgm:cxn modelId="{40E21D54-B86D-49DB-91CC-631A097DC756}" type="presParOf" srcId="{5EB0E210-CC64-48F3-B597-28671A2268DC}" destId="{3BB817B7-4AE2-4DD3-92A0-36E9D92C62A2}" srcOrd="11" destOrd="0" presId="urn:microsoft.com/office/officeart/2005/8/layout/list1"/>
    <dgm:cxn modelId="{95E8EE16-0A04-4DB6-8737-C7C97F2281E6}" type="presParOf" srcId="{5EB0E210-CC64-48F3-B597-28671A2268DC}" destId="{8A3BA25B-62FA-43E7-87F1-351F7A7779F2}" srcOrd="12" destOrd="0" presId="urn:microsoft.com/office/officeart/2005/8/layout/list1"/>
    <dgm:cxn modelId="{CD6D1DAC-E430-43F5-B1F5-BFAE4894329E}" type="presParOf" srcId="{8A3BA25B-62FA-43E7-87F1-351F7A7779F2}" destId="{5FF13742-70F5-44E1-8601-24D4F6D93C74}" srcOrd="0" destOrd="0" presId="urn:microsoft.com/office/officeart/2005/8/layout/list1"/>
    <dgm:cxn modelId="{123E0F2C-CF60-4E8B-A60C-EF7B5457D1BB}" type="presParOf" srcId="{8A3BA25B-62FA-43E7-87F1-351F7A7779F2}" destId="{9F9B5343-DBE3-4BC3-A71C-C1A3EA90AC9B}" srcOrd="1" destOrd="0" presId="urn:microsoft.com/office/officeart/2005/8/layout/list1"/>
    <dgm:cxn modelId="{E3A5D5F8-F46F-401A-84BF-4E341BFC1691}" type="presParOf" srcId="{5EB0E210-CC64-48F3-B597-28671A2268DC}" destId="{7DE21152-DD72-4D18-BBEE-D5BE9CAA67F1}" srcOrd="13" destOrd="0" presId="urn:microsoft.com/office/officeart/2005/8/layout/list1"/>
    <dgm:cxn modelId="{93F5B4CE-7A8C-44A1-A60D-66DA977D6D0C}" type="presParOf" srcId="{5EB0E210-CC64-48F3-B597-28671A2268DC}" destId="{9079BD90-5A90-4F3B-B22A-EB5462F5811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273541-FC01-47CA-8F56-39E2D7FE6C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85401-6B55-4207-8830-4D409AD2272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Associate Professor/Librarian (35%, n=18)</a:t>
          </a:r>
          <a:endParaRPr lang="en-US" sz="2800" b="0" dirty="0">
            <a:solidFill>
              <a:schemeClr val="tx1"/>
            </a:solidFill>
          </a:endParaRPr>
        </a:p>
      </dgm:t>
    </dgm:pt>
    <dgm:pt modelId="{785E287B-D98E-4D31-9DC7-55F291994FA4}" type="parTrans" cxnId="{C1785BE9-00B4-4F36-9F93-F39238121B05}">
      <dgm:prSet/>
      <dgm:spPr/>
      <dgm:t>
        <a:bodyPr/>
        <a:lstStyle/>
        <a:p>
          <a:endParaRPr lang="en-US"/>
        </a:p>
      </dgm:t>
    </dgm:pt>
    <dgm:pt modelId="{8BB2BA11-1B8A-4296-B7F0-C2DAC7927DD0}" type="sibTrans" cxnId="{C1785BE9-00B4-4F36-9F93-F39238121B05}">
      <dgm:prSet/>
      <dgm:spPr/>
      <dgm:t>
        <a:bodyPr/>
        <a:lstStyle/>
        <a:p>
          <a:endParaRPr lang="en-US"/>
        </a:p>
      </dgm:t>
    </dgm:pt>
    <dgm:pt modelId="{111565B6-ABA1-4BBB-994C-C4D34F6835B7}">
      <dgm:prSet custT="1"/>
      <dgm:spPr>
        <a:solidFill>
          <a:schemeClr val="accent1"/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Assistant Professor/Librarian (37%, n=98) </a:t>
          </a:r>
          <a:endParaRPr lang="en-US" sz="2800" b="0" dirty="0">
            <a:solidFill>
              <a:schemeClr val="tx1"/>
            </a:solidFill>
          </a:endParaRPr>
        </a:p>
      </dgm:t>
    </dgm:pt>
    <dgm:pt modelId="{EC529257-7A8F-43DD-BA70-1BA62AFF8DDE}" type="parTrans" cxnId="{72347A43-89C1-4C47-956A-009877824257}">
      <dgm:prSet/>
      <dgm:spPr/>
      <dgm:t>
        <a:bodyPr/>
        <a:lstStyle/>
        <a:p>
          <a:endParaRPr lang="en-US"/>
        </a:p>
      </dgm:t>
    </dgm:pt>
    <dgm:pt modelId="{9DC3B8C1-9C63-4AE8-B7B6-1AB92DC2DEBF}" type="sibTrans" cxnId="{72347A43-89C1-4C47-956A-009877824257}">
      <dgm:prSet/>
      <dgm:spPr/>
      <dgm:t>
        <a:bodyPr/>
        <a:lstStyle/>
        <a:p>
          <a:endParaRPr lang="en-US"/>
        </a:p>
      </dgm:t>
    </dgm:pt>
    <dgm:pt modelId="{2D0CBC8C-C112-4823-B04C-1B84933F8995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Professor/Senior Librarian (21%, n=42)</a:t>
          </a:r>
          <a:endParaRPr lang="en-US" sz="2800" dirty="0">
            <a:solidFill>
              <a:schemeClr val="tx1"/>
            </a:solidFill>
          </a:endParaRPr>
        </a:p>
      </dgm:t>
    </dgm:pt>
    <dgm:pt modelId="{DCF25FE8-48BB-425F-830E-C7CBED692537}" type="parTrans" cxnId="{4DFE307D-AA2E-495A-8A0C-073B79980EE7}">
      <dgm:prSet/>
      <dgm:spPr/>
      <dgm:t>
        <a:bodyPr/>
        <a:lstStyle/>
        <a:p>
          <a:endParaRPr lang="en-US"/>
        </a:p>
      </dgm:t>
    </dgm:pt>
    <dgm:pt modelId="{E9E3F0FF-319A-4D03-B032-9F91ADE12AD5}" type="sibTrans" cxnId="{4DFE307D-AA2E-495A-8A0C-073B79980EE7}">
      <dgm:prSet/>
      <dgm:spPr/>
      <dgm:t>
        <a:bodyPr/>
        <a:lstStyle/>
        <a:p>
          <a:endParaRPr lang="en-US"/>
        </a:p>
      </dgm:t>
    </dgm:pt>
    <dgm:pt modelId="{DD3E130B-461E-4A30-BB60-B55F2BDA91F9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Visiting Faculty (31%, n=35)</a:t>
          </a:r>
          <a:endParaRPr lang="en-US" sz="2800" dirty="0">
            <a:solidFill>
              <a:schemeClr val="tx1"/>
            </a:solidFill>
          </a:endParaRPr>
        </a:p>
      </dgm:t>
    </dgm:pt>
    <dgm:pt modelId="{C481A362-5675-47C8-A652-E6E6308B72A0}" type="parTrans" cxnId="{859DE1B4-236E-4B01-AB7E-53FEFADA7521}">
      <dgm:prSet/>
      <dgm:spPr/>
      <dgm:t>
        <a:bodyPr/>
        <a:lstStyle/>
        <a:p>
          <a:endParaRPr lang="en-US"/>
        </a:p>
      </dgm:t>
    </dgm:pt>
    <dgm:pt modelId="{7959BD8E-1F0D-4A3A-A0E1-18C81165DA8F}" type="sibTrans" cxnId="{859DE1B4-236E-4B01-AB7E-53FEFADA7521}">
      <dgm:prSet/>
      <dgm:spPr/>
      <dgm:t>
        <a:bodyPr/>
        <a:lstStyle/>
        <a:p>
          <a:endParaRPr lang="en-US"/>
        </a:p>
      </dgm:t>
    </dgm:pt>
    <dgm:pt modelId="{5EB0E210-CC64-48F3-B597-28671A2268DC}" type="pres">
      <dgm:prSet presAssocID="{2E273541-FC01-47CA-8F56-39E2D7FE6C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76FC90-4370-41AE-8566-2FFED7F9AC3C}" type="pres">
      <dgm:prSet presAssocID="{111565B6-ABA1-4BBB-994C-C4D34F6835B7}" presName="parentLin" presStyleCnt="0"/>
      <dgm:spPr/>
    </dgm:pt>
    <dgm:pt modelId="{623D3B9F-EEEA-4601-855A-2FEB5DE18C2A}" type="pres">
      <dgm:prSet presAssocID="{111565B6-ABA1-4BBB-994C-C4D34F6835B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B8AC2DA-E00C-47B3-83C7-ED739BF29669}" type="pres">
      <dgm:prSet presAssocID="{111565B6-ABA1-4BBB-994C-C4D34F6835B7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E3170-EB73-4C0B-BC91-90A90B2755D0}" type="pres">
      <dgm:prSet presAssocID="{111565B6-ABA1-4BBB-994C-C4D34F6835B7}" presName="negativeSpace" presStyleCnt="0"/>
      <dgm:spPr/>
    </dgm:pt>
    <dgm:pt modelId="{4BA72BA1-CE2F-4F49-8CFA-20CD1993A4BF}" type="pres">
      <dgm:prSet presAssocID="{111565B6-ABA1-4BBB-994C-C4D34F6835B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DFF24-9CC0-426C-B087-EE4FB93FF6E1}" type="pres">
      <dgm:prSet presAssocID="{9DC3B8C1-9C63-4AE8-B7B6-1AB92DC2DEBF}" presName="spaceBetweenRectangles" presStyleCnt="0"/>
      <dgm:spPr/>
    </dgm:pt>
    <dgm:pt modelId="{53DC0869-056F-42EE-8F31-DB0BEB8554CE}" type="pres">
      <dgm:prSet presAssocID="{54C85401-6B55-4207-8830-4D409AD22727}" presName="parentLin" presStyleCnt="0"/>
      <dgm:spPr/>
    </dgm:pt>
    <dgm:pt modelId="{DEF9E1B7-0E25-42D6-AA5C-B4A2B030A5EA}" type="pres">
      <dgm:prSet presAssocID="{54C85401-6B55-4207-8830-4D409AD2272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9B11687-DA27-45A0-9D5C-D9317AFC977D}" type="pres">
      <dgm:prSet presAssocID="{54C85401-6B55-4207-8830-4D409AD22727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F4D52-9457-4242-A17E-CD12B0911738}" type="pres">
      <dgm:prSet presAssocID="{54C85401-6B55-4207-8830-4D409AD22727}" presName="negativeSpace" presStyleCnt="0"/>
      <dgm:spPr/>
    </dgm:pt>
    <dgm:pt modelId="{3AD75D29-4DAD-4483-946E-11F036297181}" type="pres">
      <dgm:prSet presAssocID="{54C85401-6B55-4207-8830-4D409AD22727}" presName="childText" presStyleLbl="conFgAcc1" presStyleIdx="1" presStyleCnt="4">
        <dgm:presLayoutVars>
          <dgm:bulletEnabled val="1"/>
        </dgm:presLayoutVars>
      </dgm:prSet>
      <dgm:spPr/>
    </dgm:pt>
    <dgm:pt modelId="{AB0DBE5C-C611-4DE7-A468-DB7FB3CABA8E}" type="pres">
      <dgm:prSet presAssocID="{8BB2BA11-1B8A-4296-B7F0-C2DAC7927DD0}" presName="spaceBetweenRectangles" presStyleCnt="0"/>
      <dgm:spPr/>
    </dgm:pt>
    <dgm:pt modelId="{1F112969-A273-41B2-847E-E094340FD2EF}" type="pres">
      <dgm:prSet presAssocID="{2D0CBC8C-C112-4823-B04C-1B84933F8995}" presName="parentLin" presStyleCnt="0"/>
      <dgm:spPr/>
    </dgm:pt>
    <dgm:pt modelId="{1B18D45B-ACAD-4B6F-AE23-F6E48407ECC0}" type="pres">
      <dgm:prSet presAssocID="{2D0CBC8C-C112-4823-B04C-1B84933F899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9B10BAA-737E-4558-882E-EDD4A116D757}" type="pres">
      <dgm:prSet presAssocID="{2D0CBC8C-C112-4823-B04C-1B84933F8995}" presName="parentText" presStyleLbl="node1" presStyleIdx="2" presStyleCnt="4" custScaleX="1360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A8EBA-3C0B-457B-8C4B-5817924A14E1}" type="pres">
      <dgm:prSet presAssocID="{2D0CBC8C-C112-4823-B04C-1B84933F8995}" presName="negativeSpace" presStyleCnt="0"/>
      <dgm:spPr/>
    </dgm:pt>
    <dgm:pt modelId="{1C26BA7F-7481-47E5-9FCB-36CE85DD695F}" type="pres">
      <dgm:prSet presAssocID="{2D0CBC8C-C112-4823-B04C-1B84933F8995}" presName="childText" presStyleLbl="conFgAcc1" presStyleIdx="2" presStyleCnt="4">
        <dgm:presLayoutVars>
          <dgm:bulletEnabled val="1"/>
        </dgm:presLayoutVars>
      </dgm:prSet>
      <dgm:spPr/>
    </dgm:pt>
    <dgm:pt modelId="{9EB934A5-DEE0-460E-8138-177BB373FD84}" type="pres">
      <dgm:prSet presAssocID="{E9E3F0FF-319A-4D03-B032-9F91ADE12AD5}" presName="spaceBetweenRectangles" presStyleCnt="0"/>
      <dgm:spPr/>
    </dgm:pt>
    <dgm:pt modelId="{5A40D00A-22F2-4105-83B2-CCF585509276}" type="pres">
      <dgm:prSet presAssocID="{DD3E130B-461E-4A30-BB60-B55F2BDA91F9}" presName="parentLin" presStyleCnt="0"/>
      <dgm:spPr/>
    </dgm:pt>
    <dgm:pt modelId="{92DE883A-7CB8-40EE-BB6D-DBE2B3EB09F2}" type="pres">
      <dgm:prSet presAssocID="{DD3E130B-461E-4A30-BB60-B55F2BDA91F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64B6A27-FEDB-499E-87AD-F79771B19E46}" type="pres">
      <dgm:prSet presAssocID="{DD3E130B-461E-4A30-BB60-B55F2BDA91F9}" presName="parentText" presStyleLbl="node1" presStyleIdx="3" presStyleCnt="4" custScaleX="1387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63D57-F11A-4C09-9464-0AC745C2355D}" type="pres">
      <dgm:prSet presAssocID="{DD3E130B-461E-4A30-BB60-B55F2BDA91F9}" presName="negativeSpace" presStyleCnt="0"/>
      <dgm:spPr/>
    </dgm:pt>
    <dgm:pt modelId="{22D158BE-268D-439C-8A08-A670747578A4}" type="pres">
      <dgm:prSet presAssocID="{DD3E130B-461E-4A30-BB60-B55F2BDA91F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9613A7-E983-4754-AC81-ECBBF12DCC70}" type="presOf" srcId="{54C85401-6B55-4207-8830-4D409AD22727}" destId="{DEF9E1B7-0E25-42D6-AA5C-B4A2B030A5EA}" srcOrd="0" destOrd="0" presId="urn:microsoft.com/office/officeart/2005/8/layout/list1"/>
    <dgm:cxn modelId="{67144113-24DD-4907-B29D-AD5D51296D69}" type="presOf" srcId="{54C85401-6B55-4207-8830-4D409AD22727}" destId="{39B11687-DA27-45A0-9D5C-D9317AFC977D}" srcOrd="1" destOrd="0" presId="urn:microsoft.com/office/officeart/2005/8/layout/list1"/>
    <dgm:cxn modelId="{18011ACB-A147-4872-A4C8-CA9B109CC877}" type="presOf" srcId="{DD3E130B-461E-4A30-BB60-B55F2BDA91F9}" destId="{064B6A27-FEDB-499E-87AD-F79771B19E46}" srcOrd="1" destOrd="0" presId="urn:microsoft.com/office/officeart/2005/8/layout/list1"/>
    <dgm:cxn modelId="{D690FBB7-6F73-4E40-92DA-212287905031}" type="presOf" srcId="{111565B6-ABA1-4BBB-994C-C4D34F6835B7}" destId="{AB8AC2DA-E00C-47B3-83C7-ED739BF29669}" srcOrd="1" destOrd="0" presId="urn:microsoft.com/office/officeart/2005/8/layout/list1"/>
    <dgm:cxn modelId="{FAE64FDA-A06B-4219-989D-48D66C8EE403}" type="presOf" srcId="{111565B6-ABA1-4BBB-994C-C4D34F6835B7}" destId="{623D3B9F-EEEA-4601-855A-2FEB5DE18C2A}" srcOrd="0" destOrd="0" presId="urn:microsoft.com/office/officeart/2005/8/layout/list1"/>
    <dgm:cxn modelId="{934A3F21-ACBB-4592-870C-316041F9A8B6}" type="presOf" srcId="{2D0CBC8C-C112-4823-B04C-1B84933F8995}" destId="{1B18D45B-ACAD-4B6F-AE23-F6E48407ECC0}" srcOrd="0" destOrd="0" presId="urn:microsoft.com/office/officeart/2005/8/layout/list1"/>
    <dgm:cxn modelId="{EDF872A1-9AB1-4E61-8062-0B0A299380D7}" type="presOf" srcId="{2D0CBC8C-C112-4823-B04C-1B84933F8995}" destId="{D9B10BAA-737E-4558-882E-EDD4A116D757}" srcOrd="1" destOrd="0" presId="urn:microsoft.com/office/officeart/2005/8/layout/list1"/>
    <dgm:cxn modelId="{026EA561-A5D0-416B-A03E-B3883F79C062}" type="presOf" srcId="{DD3E130B-461E-4A30-BB60-B55F2BDA91F9}" destId="{92DE883A-7CB8-40EE-BB6D-DBE2B3EB09F2}" srcOrd="0" destOrd="0" presId="urn:microsoft.com/office/officeart/2005/8/layout/list1"/>
    <dgm:cxn modelId="{C1785BE9-00B4-4F36-9F93-F39238121B05}" srcId="{2E273541-FC01-47CA-8F56-39E2D7FE6C88}" destId="{54C85401-6B55-4207-8830-4D409AD22727}" srcOrd="1" destOrd="0" parTransId="{785E287B-D98E-4D31-9DC7-55F291994FA4}" sibTransId="{8BB2BA11-1B8A-4296-B7F0-C2DAC7927DD0}"/>
    <dgm:cxn modelId="{72347A43-89C1-4C47-956A-009877824257}" srcId="{2E273541-FC01-47CA-8F56-39E2D7FE6C88}" destId="{111565B6-ABA1-4BBB-994C-C4D34F6835B7}" srcOrd="0" destOrd="0" parTransId="{EC529257-7A8F-43DD-BA70-1BA62AFF8DDE}" sibTransId="{9DC3B8C1-9C63-4AE8-B7B6-1AB92DC2DEBF}"/>
    <dgm:cxn modelId="{859DE1B4-236E-4B01-AB7E-53FEFADA7521}" srcId="{2E273541-FC01-47CA-8F56-39E2D7FE6C88}" destId="{DD3E130B-461E-4A30-BB60-B55F2BDA91F9}" srcOrd="3" destOrd="0" parTransId="{C481A362-5675-47C8-A652-E6E6308B72A0}" sibTransId="{7959BD8E-1F0D-4A3A-A0E1-18C81165DA8F}"/>
    <dgm:cxn modelId="{F86FE3D8-EFB2-4809-83EA-91323507760F}" type="presOf" srcId="{2E273541-FC01-47CA-8F56-39E2D7FE6C88}" destId="{5EB0E210-CC64-48F3-B597-28671A2268DC}" srcOrd="0" destOrd="0" presId="urn:microsoft.com/office/officeart/2005/8/layout/list1"/>
    <dgm:cxn modelId="{4DFE307D-AA2E-495A-8A0C-073B79980EE7}" srcId="{2E273541-FC01-47CA-8F56-39E2D7FE6C88}" destId="{2D0CBC8C-C112-4823-B04C-1B84933F8995}" srcOrd="2" destOrd="0" parTransId="{DCF25FE8-48BB-425F-830E-C7CBED692537}" sibTransId="{E9E3F0FF-319A-4D03-B032-9F91ADE12AD5}"/>
    <dgm:cxn modelId="{925B80E0-BB3E-4DE3-9F06-6E66A372443C}" type="presParOf" srcId="{5EB0E210-CC64-48F3-B597-28671A2268DC}" destId="{7776FC90-4370-41AE-8566-2FFED7F9AC3C}" srcOrd="0" destOrd="0" presId="urn:microsoft.com/office/officeart/2005/8/layout/list1"/>
    <dgm:cxn modelId="{9E46BA79-2887-47F1-8993-EACFA5517418}" type="presParOf" srcId="{7776FC90-4370-41AE-8566-2FFED7F9AC3C}" destId="{623D3B9F-EEEA-4601-855A-2FEB5DE18C2A}" srcOrd="0" destOrd="0" presId="urn:microsoft.com/office/officeart/2005/8/layout/list1"/>
    <dgm:cxn modelId="{4121A964-B913-4A6B-9615-A36AD57633CF}" type="presParOf" srcId="{7776FC90-4370-41AE-8566-2FFED7F9AC3C}" destId="{AB8AC2DA-E00C-47B3-83C7-ED739BF29669}" srcOrd="1" destOrd="0" presId="urn:microsoft.com/office/officeart/2005/8/layout/list1"/>
    <dgm:cxn modelId="{78B7DA45-2E19-4F0A-842B-338FA6193572}" type="presParOf" srcId="{5EB0E210-CC64-48F3-B597-28671A2268DC}" destId="{AFAE3170-EB73-4C0B-BC91-90A90B2755D0}" srcOrd="1" destOrd="0" presId="urn:microsoft.com/office/officeart/2005/8/layout/list1"/>
    <dgm:cxn modelId="{C9486FC3-6C32-467A-B5D1-C9E1370543CF}" type="presParOf" srcId="{5EB0E210-CC64-48F3-B597-28671A2268DC}" destId="{4BA72BA1-CE2F-4F49-8CFA-20CD1993A4BF}" srcOrd="2" destOrd="0" presId="urn:microsoft.com/office/officeart/2005/8/layout/list1"/>
    <dgm:cxn modelId="{F36DFAA2-0788-43BA-BBF9-9CCC4061D3C9}" type="presParOf" srcId="{5EB0E210-CC64-48F3-B597-28671A2268DC}" destId="{DABDFF24-9CC0-426C-B087-EE4FB93FF6E1}" srcOrd="3" destOrd="0" presId="urn:microsoft.com/office/officeart/2005/8/layout/list1"/>
    <dgm:cxn modelId="{2C718052-7C10-4D86-B0CA-DB540395E331}" type="presParOf" srcId="{5EB0E210-CC64-48F3-B597-28671A2268DC}" destId="{53DC0869-056F-42EE-8F31-DB0BEB8554CE}" srcOrd="4" destOrd="0" presId="urn:microsoft.com/office/officeart/2005/8/layout/list1"/>
    <dgm:cxn modelId="{FF642678-1454-42B1-8B47-7E7BF9CAC28C}" type="presParOf" srcId="{53DC0869-056F-42EE-8F31-DB0BEB8554CE}" destId="{DEF9E1B7-0E25-42D6-AA5C-B4A2B030A5EA}" srcOrd="0" destOrd="0" presId="urn:microsoft.com/office/officeart/2005/8/layout/list1"/>
    <dgm:cxn modelId="{2DDD63F3-4FC6-401C-9129-11F5935FE49F}" type="presParOf" srcId="{53DC0869-056F-42EE-8F31-DB0BEB8554CE}" destId="{39B11687-DA27-45A0-9D5C-D9317AFC977D}" srcOrd="1" destOrd="0" presId="urn:microsoft.com/office/officeart/2005/8/layout/list1"/>
    <dgm:cxn modelId="{589E29FE-D8F4-4A9B-ADA5-7153E8BB2C4A}" type="presParOf" srcId="{5EB0E210-CC64-48F3-B597-28671A2268DC}" destId="{580F4D52-9457-4242-A17E-CD12B0911738}" srcOrd="5" destOrd="0" presId="urn:microsoft.com/office/officeart/2005/8/layout/list1"/>
    <dgm:cxn modelId="{64117AF4-3A36-4F0B-A1E5-573F598E5E13}" type="presParOf" srcId="{5EB0E210-CC64-48F3-B597-28671A2268DC}" destId="{3AD75D29-4DAD-4483-946E-11F036297181}" srcOrd="6" destOrd="0" presId="urn:microsoft.com/office/officeart/2005/8/layout/list1"/>
    <dgm:cxn modelId="{682565B6-90BC-4E79-B1CA-7DC6F251B577}" type="presParOf" srcId="{5EB0E210-CC64-48F3-B597-28671A2268DC}" destId="{AB0DBE5C-C611-4DE7-A468-DB7FB3CABA8E}" srcOrd="7" destOrd="0" presId="urn:microsoft.com/office/officeart/2005/8/layout/list1"/>
    <dgm:cxn modelId="{8E73246E-4A36-40A7-AF51-B998AD67F72F}" type="presParOf" srcId="{5EB0E210-CC64-48F3-B597-28671A2268DC}" destId="{1F112969-A273-41B2-847E-E094340FD2EF}" srcOrd="8" destOrd="0" presId="urn:microsoft.com/office/officeart/2005/8/layout/list1"/>
    <dgm:cxn modelId="{79F3CC6E-1236-4DB1-8BA4-6314D991FDFF}" type="presParOf" srcId="{1F112969-A273-41B2-847E-E094340FD2EF}" destId="{1B18D45B-ACAD-4B6F-AE23-F6E48407ECC0}" srcOrd="0" destOrd="0" presId="urn:microsoft.com/office/officeart/2005/8/layout/list1"/>
    <dgm:cxn modelId="{2EDFD6A7-AABD-418E-8514-4C453DE0790A}" type="presParOf" srcId="{1F112969-A273-41B2-847E-E094340FD2EF}" destId="{D9B10BAA-737E-4558-882E-EDD4A116D757}" srcOrd="1" destOrd="0" presId="urn:microsoft.com/office/officeart/2005/8/layout/list1"/>
    <dgm:cxn modelId="{EC322468-7D29-4823-B8DB-35CBC323C5A5}" type="presParOf" srcId="{5EB0E210-CC64-48F3-B597-28671A2268DC}" destId="{E86A8EBA-3C0B-457B-8C4B-5817924A14E1}" srcOrd="9" destOrd="0" presId="urn:microsoft.com/office/officeart/2005/8/layout/list1"/>
    <dgm:cxn modelId="{E910906C-5EBB-4BC0-98F7-A6DDD8AED1C1}" type="presParOf" srcId="{5EB0E210-CC64-48F3-B597-28671A2268DC}" destId="{1C26BA7F-7481-47E5-9FCB-36CE85DD695F}" srcOrd="10" destOrd="0" presId="urn:microsoft.com/office/officeart/2005/8/layout/list1"/>
    <dgm:cxn modelId="{8F1B8777-CCC5-476D-BF4C-D2493F2FD969}" type="presParOf" srcId="{5EB0E210-CC64-48F3-B597-28671A2268DC}" destId="{9EB934A5-DEE0-460E-8138-177BB373FD84}" srcOrd="11" destOrd="0" presId="urn:microsoft.com/office/officeart/2005/8/layout/list1"/>
    <dgm:cxn modelId="{A4C20CF8-7D83-4C18-9D7D-DBD8B7DD3343}" type="presParOf" srcId="{5EB0E210-CC64-48F3-B597-28671A2268DC}" destId="{5A40D00A-22F2-4105-83B2-CCF585509276}" srcOrd="12" destOrd="0" presId="urn:microsoft.com/office/officeart/2005/8/layout/list1"/>
    <dgm:cxn modelId="{D20C9E6F-FA80-4C47-8B2E-F67C841AFFDD}" type="presParOf" srcId="{5A40D00A-22F2-4105-83B2-CCF585509276}" destId="{92DE883A-7CB8-40EE-BB6D-DBE2B3EB09F2}" srcOrd="0" destOrd="0" presId="urn:microsoft.com/office/officeart/2005/8/layout/list1"/>
    <dgm:cxn modelId="{A6926324-9106-43F7-9C9A-7642C42BE26F}" type="presParOf" srcId="{5A40D00A-22F2-4105-83B2-CCF585509276}" destId="{064B6A27-FEDB-499E-87AD-F79771B19E46}" srcOrd="1" destOrd="0" presId="urn:microsoft.com/office/officeart/2005/8/layout/list1"/>
    <dgm:cxn modelId="{674A4883-A179-4DDB-A296-ACC0FCC136AC}" type="presParOf" srcId="{5EB0E210-CC64-48F3-B597-28671A2268DC}" destId="{63363D57-F11A-4C09-9464-0AC745C2355D}" srcOrd="13" destOrd="0" presId="urn:microsoft.com/office/officeart/2005/8/layout/list1"/>
    <dgm:cxn modelId="{CFBAE443-38CD-4430-943D-47C4509C51FC}" type="presParOf" srcId="{5EB0E210-CC64-48F3-B597-28671A2268DC}" destId="{22D158BE-268D-439C-8A08-A670747578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273541-FC01-47CA-8F56-39E2D7FE6C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85401-6B55-4207-8830-4D409AD2272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Instructor (46%, n=10)</a:t>
          </a:r>
          <a:endParaRPr lang="en-US" sz="2800" b="0" dirty="0">
            <a:solidFill>
              <a:schemeClr val="tx1"/>
            </a:solidFill>
          </a:endParaRPr>
        </a:p>
      </dgm:t>
    </dgm:pt>
    <dgm:pt modelId="{785E287B-D98E-4D31-9DC7-55F291994FA4}" type="parTrans" cxnId="{C1785BE9-00B4-4F36-9F93-F39238121B05}">
      <dgm:prSet/>
      <dgm:spPr/>
      <dgm:t>
        <a:bodyPr/>
        <a:lstStyle/>
        <a:p>
          <a:endParaRPr lang="en-US"/>
        </a:p>
      </dgm:t>
    </dgm:pt>
    <dgm:pt modelId="{8BB2BA11-1B8A-4296-B7F0-C2DAC7927DD0}" type="sibTrans" cxnId="{C1785BE9-00B4-4F36-9F93-F39238121B05}">
      <dgm:prSet/>
      <dgm:spPr/>
      <dgm:t>
        <a:bodyPr/>
        <a:lstStyle/>
        <a:p>
          <a:endParaRPr lang="en-US"/>
        </a:p>
      </dgm:t>
    </dgm:pt>
    <dgm:pt modelId="{111565B6-ABA1-4BBB-994C-C4D34F6835B7}">
      <dgm:prSet custT="1"/>
      <dgm:spPr>
        <a:solidFill>
          <a:schemeClr val="accent1"/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Affiliate Instructor (28%, n=39) </a:t>
          </a:r>
          <a:endParaRPr lang="en-US" sz="2800" b="0" dirty="0">
            <a:solidFill>
              <a:schemeClr val="tx1"/>
            </a:solidFill>
          </a:endParaRPr>
        </a:p>
      </dgm:t>
    </dgm:pt>
    <dgm:pt modelId="{EC529257-7A8F-43DD-BA70-1BA62AFF8DDE}" type="parTrans" cxnId="{72347A43-89C1-4C47-956A-009877824257}">
      <dgm:prSet/>
      <dgm:spPr/>
      <dgm:t>
        <a:bodyPr/>
        <a:lstStyle/>
        <a:p>
          <a:endParaRPr lang="en-US"/>
        </a:p>
      </dgm:t>
    </dgm:pt>
    <dgm:pt modelId="{9DC3B8C1-9C63-4AE8-B7B6-1AB92DC2DEBF}" type="sibTrans" cxnId="{72347A43-89C1-4C47-956A-009877824257}">
      <dgm:prSet/>
      <dgm:spPr/>
      <dgm:t>
        <a:bodyPr/>
        <a:lstStyle/>
        <a:p>
          <a:endParaRPr lang="en-US"/>
        </a:p>
      </dgm:t>
    </dgm:pt>
    <dgm:pt modelId="{2D0CBC8C-C112-4823-B04C-1B84933F8995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Semester Adjunct Faculty (14%, n=67)</a:t>
          </a:r>
          <a:endParaRPr lang="en-US" sz="2800" dirty="0">
            <a:solidFill>
              <a:schemeClr val="tx1"/>
            </a:solidFill>
          </a:endParaRPr>
        </a:p>
      </dgm:t>
    </dgm:pt>
    <dgm:pt modelId="{DCF25FE8-48BB-425F-830E-C7CBED692537}" type="parTrans" cxnId="{4DFE307D-AA2E-495A-8A0C-073B79980EE7}">
      <dgm:prSet/>
      <dgm:spPr/>
      <dgm:t>
        <a:bodyPr/>
        <a:lstStyle/>
        <a:p>
          <a:endParaRPr lang="en-US"/>
        </a:p>
      </dgm:t>
    </dgm:pt>
    <dgm:pt modelId="{E9E3F0FF-319A-4D03-B032-9F91ADE12AD5}" type="sibTrans" cxnId="{4DFE307D-AA2E-495A-8A0C-073B79980EE7}">
      <dgm:prSet/>
      <dgm:spPr/>
      <dgm:t>
        <a:bodyPr/>
        <a:lstStyle/>
        <a:p>
          <a:endParaRPr lang="en-US"/>
        </a:p>
      </dgm:t>
    </dgm:pt>
    <dgm:pt modelId="{5EB0E210-CC64-48F3-B597-28671A2268DC}" type="pres">
      <dgm:prSet presAssocID="{2E273541-FC01-47CA-8F56-39E2D7FE6C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76FC90-4370-41AE-8566-2FFED7F9AC3C}" type="pres">
      <dgm:prSet presAssocID="{111565B6-ABA1-4BBB-994C-C4D34F6835B7}" presName="parentLin" presStyleCnt="0"/>
      <dgm:spPr/>
    </dgm:pt>
    <dgm:pt modelId="{623D3B9F-EEEA-4601-855A-2FEB5DE18C2A}" type="pres">
      <dgm:prSet presAssocID="{111565B6-ABA1-4BBB-994C-C4D34F6835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B8AC2DA-E00C-47B3-83C7-ED739BF29669}" type="pres">
      <dgm:prSet presAssocID="{111565B6-ABA1-4BBB-994C-C4D34F6835B7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E3170-EB73-4C0B-BC91-90A90B2755D0}" type="pres">
      <dgm:prSet presAssocID="{111565B6-ABA1-4BBB-994C-C4D34F6835B7}" presName="negativeSpace" presStyleCnt="0"/>
      <dgm:spPr/>
    </dgm:pt>
    <dgm:pt modelId="{4BA72BA1-CE2F-4F49-8CFA-20CD1993A4BF}" type="pres">
      <dgm:prSet presAssocID="{111565B6-ABA1-4BBB-994C-C4D34F6835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DFF24-9CC0-426C-B087-EE4FB93FF6E1}" type="pres">
      <dgm:prSet presAssocID="{9DC3B8C1-9C63-4AE8-B7B6-1AB92DC2DEBF}" presName="spaceBetweenRectangles" presStyleCnt="0"/>
      <dgm:spPr/>
    </dgm:pt>
    <dgm:pt modelId="{53DC0869-056F-42EE-8F31-DB0BEB8554CE}" type="pres">
      <dgm:prSet presAssocID="{54C85401-6B55-4207-8830-4D409AD22727}" presName="parentLin" presStyleCnt="0"/>
      <dgm:spPr/>
    </dgm:pt>
    <dgm:pt modelId="{DEF9E1B7-0E25-42D6-AA5C-B4A2B030A5EA}" type="pres">
      <dgm:prSet presAssocID="{54C85401-6B55-4207-8830-4D409AD2272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9B11687-DA27-45A0-9D5C-D9317AFC977D}" type="pres">
      <dgm:prSet presAssocID="{54C85401-6B55-4207-8830-4D409AD22727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F4D52-9457-4242-A17E-CD12B0911738}" type="pres">
      <dgm:prSet presAssocID="{54C85401-6B55-4207-8830-4D409AD22727}" presName="negativeSpace" presStyleCnt="0"/>
      <dgm:spPr/>
    </dgm:pt>
    <dgm:pt modelId="{3AD75D29-4DAD-4483-946E-11F036297181}" type="pres">
      <dgm:prSet presAssocID="{54C85401-6B55-4207-8830-4D409AD22727}" presName="childText" presStyleLbl="conFgAcc1" presStyleIdx="1" presStyleCnt="3">
        <dgm:presLayoutVars>
          <dgm:bulletEnabled val="1"/>
        </dgm:presLayoutVars>
      </dgm:prSet>
      <dgm:spPr/>
    </dgm:pt>
    <dgm:pt modelId="{AB0DBE5C-C611-4DE7-A468-DB7FB3CABA8E}" type="pres">
      <dgm:prSet presAssocID="{8BB2BA11-1B8A-4296-B7F0-C2DAC7927DD0}" presName="spaceBetweenRectangles" presStyleCnt="0"/>
      <dgm:spPr/>
    </dgm:pt>
    <dgm:pt modelId="{1F112969-A273-41B2-847E-E094340FD2EF}" type="pres">
      <dgm:prSet presAssocID="{2D0CBC8C-C112-4823-B04C-1B84933F8995}" presName="parentLin" presStyleCnt="0"/>
      <dgm:spPr/>
    </dgm:pt>
    <dgm:pt modelId="{1B18D45B-ACAD-4B6F-AE23-F6E48407ECC0}" type="pres">
      <dgm:prSet presAssocID="{2D0CBC8C-C112-4823-B04C-1B84933F899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9B10BAA-737E-4558-882E-EDD4A116D757}" type="pres">
      <dgm:prSet presAssocID="{2D0CBC8C-C112-4823-B04C-1B84933F8995}" presName="parentText" presStyleLbl="node1" presStyleIdx="2" presStyleCnt="3" custScaleX="1360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A8EBA-3C0B-457B-8C4B-5817924A14E1}" type="pres">
      <dgm:prSet presAssocID="{2D0CBC8C-C112-4823-B04C-1B84933F8995}" presName="negativeSpace" presStyleCnt="0"/>
      <dgm:spPr/>
    </dgm:pt>
    <dgm:pt modelId="{1C26BA7F-7481-47E5-9FCB-36CE85DD695F}" type="pres">
      <dgm:prSet presAssocID="{2D0CBC8C-C112-4823-B04C-1B84933F89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823C9D-2A0D-4878-9168-176EF320E1C3}" type="presOf" srcId="{54C85401-6B55-4207-8830-4D409AD22727}" destId="{DEF9E1B7-0E25-42D6-AA5C-B4A2B030A5EA}" srcOrd="0" destOrd="0" presId="urn:microsoft.com/office/officeart/2005/8/layout/list1"/>
    <dgm:cxn modelId="{1969AE5A-BDE1-43F2-82A1-AA2A510DCDDA}" type="presOf" srcId="{2D0CBC8C-C112-4823-B04C-1B84933F8995}" destId="{1B18D45B-ACAD-4B6F-AE23-F6E48407ECC0}" srcOrd="0" destOrd="0" presId="urn:microsoft.com/office/officeart/2005/8/layout/list1"/>
    <dgm:cxn modelId="{3567F7FF-1B5D-4B7E-A13B-48D672355C4A}" type="presOf" srcId="{2D0CBC8C-C112-4823-B04C-1B84933F8995}" destId="{D9B10BAA-737E-4558-882E-EDD4A116D757}" srcOrd="1" destOrd="0" presId="urn:microsoft.com/office/officeart/2005/8/layout/list1"/>
    <dgm:cxn modelId="{9D051BB8-21D8-4277-AEB1-AF2791BB29B1}" type="presOf" srcId="{111565B6-ABA1-4BBB-994C-C4D34F6835B7}" destId="{AB8AC2DA-E00C-47B3-83C7-ED739BF29669}" srcOrd="1" destOrd="0" presId="urn:microsoft.com/office/officeart/2005/8/layout/list1"/>
    <dgm:cxn modelId="{14AA60CC-27E7-4452-88BD-0AACD4E30F7E}" type="presOf" srcId="{111565B6-ABA1-4BBB-994C-C4D34F6835B7}" destId="{623D3B9F-EEEA-4601-855A-2FEB5DE18C2A}" srcOrd="0" destOrd="0" presId="urn:microsoft.com/office/officeart/2005/8/layout/list1"/>
    <dgm:cxn modelId="{C1785BE9-00B4-4F36-9F93-F39238121B05}" srcId="{2E273541-FC01-47CA-8F56-39E2D7FE6C88}" destId="{54C85401-6B55-4207-8830-4D409AD22727}" srcOrd="1" destOrd="0" parTransId="{785E287B-D98E-4D31-9DC7-55F291994FA4}" sibTransId="{8BB2BA11-1B8A-4296-B7F0-C2DAC7927DD0}"/>
    <dgm:cxn modelId="{72347A43-89C1-4C47-956A-009877824257}" srcId="{2E273541-FC01-47CA-8F56-39E2D7FE6C88}" destId="{111565B6-ABA1-4BBB-994C-C4D34F6835B7}" srcOrd="0" destOrd="0" parTransId="{EC529257-7A8F-43DD-BA70-1BA62AFF8DDE}" sibTransId="{9DC3B8C1-9C63-4AE8-B7B6-1AB92DC2DEBF}"/>
    <dgm:cxn modelId="{DA669656-49EB-4B70-8407-7CD917471265}" type="presOf" srcId="{2E273541-FC01-47CA-8F56-39E2D7FE6C88}" destId="{5EB0E210-CC64-48F3-B597-28671A2268DC}" srcOrd="0" destOrd="0" presId="urn:microsoft.com/office/officeart/2005/8/layout/list1"/>
    <dgm:cxn modelId="{7AB69D57-F2C2-42DA-BF50-EA499120685B}" type="presOf" srcId="{54C85401-6B55-4207-8830-4D409AD22727}" destId="{39B11687-DA27-45A0-9D5C-D9317AFC977D}" srcOrd="1" destOrd="0" presId="urn:microsoft.com/office/officeart/2005/8/layout/list1"/>
    <dgm:cxn modelId="{4DFE307D-AA2E-495A-8A0C-073B79980EE7}" srcId="{2E273541-FC01-47CA-8F56-39E2D7FE6C88}" destId="{2D0CBC8C-C112-4823-B04C-1B84933F8995}" srcOrd="2" destOrd="0" parTransId="{DCF25FE8-48BB-425F-830E-C7CBED692537}" sibTransId="{E9E3F0FF-319A-4D03-B032-9F91ADE12AD5}"/>
    <dgm:cxn modelId="{43B39B48-63AA-4BE1-9F5C-7170842ACA9D}" type="presParOf" srcId="{5EB0E210-CC64-48F3-B597-28671A2268DC}" destId="{7776FC90-4370-41AE-8566-2FFED7F9AC3C}" srcOrd="0" destOrd="0" presId="urn:microsoft.com/office/officeart/2005/8/layout/list1"/>
    <dgm:cxn modelId="{69BC0577-186D-49A6-BA89-4E3A9AA21EE6}" type="presParOf" srcId="{7776FC90-4370-41AE-8566-2FFED7F9AC3C}" destId="{623D3B9F-EEEA-4601-855A-2FEB5DE18C2A}" srcOrd="0" destOrd="0" presId="urn:microsoft.com/office/officeart/2005/8/layout/list1"/>
    <dgm:cxn modelId="{A5868E8E-E0CD-4C59-AA28-D6873DB83FB2}" type="presParOf" srcId="{7776FC90-4370-41AE-8566-2FFED7F9AC3C}" destId="{AB8AC2DA-E00C-47B3-83C7-ED739BF29669}" srcOrd="1" destOrd="0" presId="urn:microsoft.com/office/officeart/2005/8/layout/list1"/>
    <dgm:cxn modelId="{0D2D33A6-E69D-45B9-A3EE-ED8AD6AD599A}" type="presParOf" srcId="{5EB0E210-CC64-48F3-B597-28671A2268DC}" destId="{AFAE3170-EB73-4C0B-BC91-90A90B2755D0}" srcOrd="1" destOrd="0" presId="urn:microsoft.com/office/officeart/2005/8/layout/list1"/>
    <dgm:cxn modelId="{14043614-5CAB-4C7F-8350-95F4392FD499}" type="presParOf" srcId="{5EB0E210-CC64-48F3-B597-28671A2268DC}" destId="{4BA72BA1-CE2F-4F49-8CFA-20CD1993A4BF}" srcOrd="2" destOrd="0" presId="urn:microsoft.com/office/officeart/2005/8/layout/list1"/>
    <dgm:cxn modelId="{88209086-9A83-4869-AF37-BC6ED78D4769}" type="presParOf" srcId="{5EB0E210-CC64-48F3-B597-28671A2268DC}" destId="{DABDFF24-9CC0-426C-B087-EE4FB93FF6E1}" srcOrd="3" destOrd="0" presId="urn:microsoft.com/office/officeart/2005/8/layout/list1"/>
    <dgm:cxn modelId="{A9108CE6-E385-4CC4-9908-7CC2A11D0FCA}" type="presParOf" srcId="{5EB0E210-CC64-48F3-B597-28671A2268DC}" destId="{53DC0869-056F-42EE-8F31-DB0BEB8554CE}" srcOrd="4" destOrd="0" presId="urn:microsoft.com/office/officeart/2005/8/layout/list1"/>
    <dgm:cxn modelId="{AD104DD2-1D34-457C-8046-0588498039B5}" type="presParOf" srcId="{53DC0869-056F-42EE-8F31-DB0BEB8554CE}" destId="{DEF9E1B7-0E25-42D6-AA5C-B4A2B030A5EA}" srcOrd="0" destOrd="0" presId="urn:microsoft.com/office/officeart/2005/8/layout/list1"/>
    <dgm:cxn modelId="{5E3C6407-C2C4-4FA5-85E2-248B39BE0522}" type="presParOf" srcId="{53DC0869-056F-42EE-8F31-DB0BEB8554CE}" destId="{39B11687-DA27-45A0-9D5C-D9317AFC977D}" srcOrd="1" destOrd="0" presId="urn:microsoft.com/office/officeart/2005/8/layout/list1"/>
    <dgm:cxn modelId="{99902632-B0A7-4BDB-B3A7-9699D8AA4936}" type="presParOf" srcId="{5EB0E210-CC64-48F3-B597-28671A2268DC}" destId="{580F4D52-9457-4242-A17E-CD12B0911738}" srcOrd="5" destOrd="0" presId="urn:microsoft.com/office/officeart/2005/8/layout/list1"/>
    <dgm:cxn modelId="{22E831D5-6EAB-4819-ADE8-9544B541A186}" type="presParOf" srcId="{5EB0E210-CC64-48F3-B597-28671A2268DC}" destId="{3AD75D29-4DAD-4483-946E-11F036297181}" srcOrd="6" destOrd="0" presId="urn:microsoft.com/office/officeart/2005/8/layout/list1"/>
    <dgm:cxn modelId="{0ADA1778-9D41-42E2-AD53-000DDD760126}" type="presParOf" srcId="{5EB0E210-CC64-48F3-B597-28671A2268DC}" destId="{AB0DBE5C-C611-4DE7-A468-DB7FB3CABA8E}" srcOrd="7" destOrd="0" presId="urn:microsoft.com/office/officeart/2005/8/layout/list1"/>
    <dgm:cxn modelId="{F3A4FD10-8CC6-4308-922B-4D624F36EA4A}" type="presParOf" srcId="{5EB0E210-CC64-48F3-B597-28671A2268DC}" destId="{1F112969-A273-41B2-847E-E094340FD2EF}" srcOrd="8" destOrd="0" presId="urn:microsoft.com/office/officeart/2005/8/layout/list1"/>
    <dgm:cxn modelId="{12620569-AB96-4ED2-9F50-BA2936E0CCC1}" type="presParOf" srcId="{1F112969-A273-41B2-847E-E094340FD2EF}" destId="{1B18D45B-ACAD-4B6F-AE23-F6E48407ECC0}" srcOrd="0" destOrd="0" presId="urn:microsoft.com/office/officeart/2005/8/layout/list1"/>
    <dgm:cxn modelId="{F37C59E3-7CFD-4A8B-920A-B475F2BF63C3}" type="presParOf" srcId="{1F112969-A273-41B2-847E-E094340FD2EF}" destId="{D9B10BAA-737E-4558-882E-EDD4A116D757}" srcOrd="1" destOrd="0" presId="urn:microsoft.com/office/officeart/2005/8/layout/list1"/>
    <dgm:cxn modelId="{ED69D6F0-6130-496C-805F-660860D2BFF1}" type="presParOf" srcId="{5EB0E210-CC64-48F3-B597-28671A2268DC}" destId="{E86A8EBA-3C0B-457B-8C4B-5817924A14E1}" srcOrd="9" destOrd="0" presId="urn:microsoft.com/office/officeart/2005/8/layout/list1"/>
    <dgm:cxn modelId="{8D69352C-5ACE-454A-AC3E-623E89EB114B}" type="presParOf" srcId="{5EB0E210-CC64-48F3-B597-28671A2268DC}" destId="{1C26BA7F-7481-47E5-9FCB-36CE85DD695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488556-4396-48B4-87A5-9104BAE8ABA1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9AB4B07-FC72-4E4F-8D0E-0D4B1E6D7B74}">
      <dgm:prSet phldrT="[Text]"/>
      <dgm:spPr/>
      <dgm:t>
        <a:bodyPr/>
        <a:lstStyle/>
        <a:p>
          <a:r>
            <a:rPr lang="en-US" dirty="0" smtClean="0"/>
            <a:t>By Race</a:t>
          </a:r>
          <a:endParaRPr lang="en-US" dirty="0"/>
        </a:p>
      </dgm:t>
    </dgm:pt>
    <dgm:pt modelId="{5BF154C4-C774-47F7-AFD6-A76B91E67BBA}" type="parTrans" cxnId="{CFE20DB6-D2F5-4588-9441-749138761149}">
      <dgm:prSet/>
      <dgm:spPr/>
      <dgm:t>
        <a:bodyPr/>
        <a:lstStyle/>
        <a:p>
          <a:endParaRPr lang="en-US"/>
        </a:p>
      </dgm:t>
    </dgm:pt>
    <dgm:pt modelId="{DA60DB95-E974-4F84-B214-7C575E11C15C}" type="sibTrans" cxnId="{CFE20DB6-D2F5-4588-9441-749138761149}">
      <dgm:prSet/>
      <dgm:spPr/>
      <dgm:t>
        <a:bodyPr/>
        <a:lstStyle/>
        <a:p>
          <a:endParaRPr lang="en-US"/>
        </a:p>
      </dgm:t>
    </dgm:pt>
    <dgm:pt modelId="{55D797F0-09B0-4510-80FD-C61C41D5BEA6}">
      <dgm:prSet phldrT="[Text]"/>
      <dgm:spPr/>
      <dgm:t>
        <a:bodyPr/>
        <a:lstStyle/>
        <a:p>
          <a:r>
            <a:rPr lang="en-US" dirty="0" smtClean="0"/>
            <a:t>Students of Color</a:t>
          </a:r>
        </a:p>
        <a:p>
          <a:r>
            <a:rPr lang="en-US" dirty="0" smtClean="0"/>
            <a:t>16% (n=926) </a:t>
          </a:r>
          <a:endParaRPr lang="en-US" dirty="0"/>
        </a:p>
      </dgm:t>
    </dgm:pt>
    <dgm:pt modelId="{1CEB37A2-258F-4DFB-9545-7247504CF250}" type="parTrans" cxnId="{9E752DF8-4CB8-425E-908F-D952C0F43C7F}">
      <dgm:prSet/>
      <dgm:spPr/>
      <dgm:t>
        <a:bodyPr/>
        <a:lstStyle/>
        <a:p>
          <a:endParaRPr lang="en-US"/>
        </a:p>
      </dgm:t>
    </dgm:pt>
    <dgm:pt modelId="{408179B5-C131-4C63-923F-4590BA68BE43}" type="sibTrans" cxnId="{9E752DF8-4CB8-425E-908F-D952C0F43C7F}">
      <dgm:prSet/>
      <dgm:spPr/>
      <dgm:t>
        <a:bodyPr/>
        <a:lstStyle/>
        <a:p>
          <a:endParaRPr lang="en-US"/>
        </a:p>
      </dgm:t>
    </dgm:pt>
    <dgm:pt modelId="{496CE6B3-F32F-4873-B683-24809541E2A4}">
      <dgm:prSet phldrT="[Text]"/>
      <dgm:spPr/>
      <dgm:t>
        <a:bodyPr/>
        <a:lstStyle/>
        <a:p>
          <a:r>
            <a:rPr lang="en-US" dirty="0" smtClean="0"/>
            <a:t>White Students </a:t>
          </a:r>
        </a:p>
        <a:p>
          <a:r>
            <a:rPr lang="en-US" dirty="0" smtClean="0"/>
            <a:t>14% (n=5098)</a:t>
          </a:r>
          <a:endParaRPr lang="en-US" dirty="0"/>
        </a:p>
      </dgm:t>
    </dgm:pt>
    <dgm:pt modelId="{7DB43B37-A00D-47F5-8236-6B1F121810DB}" type="parTrans" cxnId="{1518ADD1-DDAD-4D53-A1BB-23A987A33978}">
      <dgm:prSet/>
      <dgm:spPr/>
      <dgm:t>
        <a:bodyPr/>
        <a:lstStyle/>
        <a:p>
          <a:endParaRPr lang="en-US"/>
        </a:p>
      </dgm:t>
    </dgm:pt>
    <dgm:pt modelId="{7DC21763-B82A-4855-BA90-3849086170A3}" type="sibTrans" cxnId="{1518ADD1-DDAD-4D53-A1BB-23A987A33978}">
      <dgm:prSet/>
      <dgm:spPr/>
      <dgm:t>
        <a:bodyPr/>
        <a:lstStyle/>
        <a:p>
          <a:endParaRPr lang="en-US"/>
        </a:p>
      </dgm:t>
    </dgm:pt>
    <dgm:pt modelId="{D77745DF-4779-4DAF-85BD-64173F53C6D1}">
      <dgm:prSet phldrT="[Text]"/>
      <dgm:spPr/>
      <dgm:t>
        <a:bodyPr/>
        <a:lstStyle/>
        <a:p>
          <a:r>
            <a:rPr lang="en-US" dirty="0" smtClean="0"/>
            <a:t>By Gender</a:t>
          </a:r>
          <a:endParaRPr lang="en-US" dirty="0"/>
        </a:p>
      </dgm:t>
    </dgm:pt>
    <dgm:pt modelId="{683BD51D-96CA-4635-873F-70B03356C532}" type="parTrans" cxnId="{94EEB493-A4AE-4728-9F0D-1A67414CF38C}">
      <dgm:prSet/>
      <dgm:spPr/>
      <dgm:t>
        <a:bodyPr/>
        <a:lstStyle/>
        <a:p>
          <a:endParaRPr lang="en-US"/>
        </a:p>
      </dgm:t>
    </dgm:pt>
    <dgm:pt modelId="{E8DA6347-109C-434A-8DD9-0BAEEA6BA90D}" type="sibTrans" cxnId="{94EEB493-A4AE-4728-9F0D-1A67414CF38C}">
      <dgm:prSet/>
      <dgm:spPr/>
      <dgm:t>
        <a:bodyPr/>
        <a:lstStyle/>
        <a:p>
          <a:endParaRPr lang="en-US"/>
        </a:p>
      </dgm:t>
    </dgm:pt>
    <dgm:pt modelId="{30FD23C3-AF26-4AE8-9186-D69323EA41D2}">
      <dgm:prSet phldrT="[Text]"/>
      <dgm:spPr/>
      <dgm:t>
        <a:bodyPr/>
        <a:lstStyle/>
        <a:p>
          <a:r>
            <a:rPr lang="en-US" dirty="0" smtClean="0"/>
            <a:t> Women</a:t>
          </a:r>
        </a:p>
        <a:p>
          <a:r>
            <a:rPr lang="en-US" dirty="0" smtClean="0"/>
            <a:t> 16% (n=4,012)</a:t>
          </a:r>
          <a:endParaRPr lang="en-US" dirty="0"/>
        </a:p>
      </dgm:t>
    </dgm:pt>
    <dgm:pt modelId="{D1E80C0E-0784-493A-8084-3C033B660FCC}" type="parTrans" cxnId="{E7680973-D957-498C-B836-374EB9F40914}">
      <dgm:prSet/>
      <dgm:spPr/>
      <dgm:t>
        <a:bodyPr/>
        <a:lstStyle/>
        <a:p>
          <a:endParaRPr lang="en-US"/>
        </a:p>
      </dgm:t>
    </dgm:pt>
    <dgm:pt modelId="{9DFF390C-F512-44B8-8851-B573D634C587}" type="sibTrans" cxnId="{E7680973-D957-498C-B836-374EB9F40914}">
      <dgm:prSet/>
      <dgm:spPr/>
      <dgm:t>
        <a:bodyPr/>
        <a:lstStyle/>
        <a:p>
          <a:endParaRPr lang="en-US"/>
        </a:p>
      </dgm:t>
    </dgm:pt>
    <dgm:pt modelId="{BF46E871-CCDC-454A-8AB5-8C05F3872ACB}">
      <dgm:prSet phldrT="[Text]"/>
      <dgm:spPr/>
      <dgm:t>
        <a:bodyPr/>
        <a:lstStyle/>
        <a:p>
          <a:r>
            <a:rPr lang="en-US" dirty="0" smtClean="0"/>
            <a:t>Men </a:t>
          </a:r>
        </a:p>
        <a:p>
          <a:r>
            <a:rPr lang="en-US" dirty="0" smtClean="0"/>
            <a:t>11% (n=1,966)</a:t>
          </a:r>
          <a:endParaRPr lang="en-US" dirty="0"/>
        </a:p>
      </dgm:t>
    </dgm:pt>
    <dgm:pt modelId="{E89020E1-200C-474E-B81F-2ABB39F5AA10}" type="parTrans" cxnId="{B1E04C3E-9F6C-4899-9DA8-7293CD79F1FD}">
      <dgm:prSet/>
      <dgm:spPr/>
      <dgm:t>
        <a:bodyPr/>
        <a:lstStyle/>
        <a:p>
          <a:endParaRPr lang="en-US"/>
        </a:p>
      </dgm:t>
    </dgm:pt>
    <dgm:pt modelId="{E18C16E3-E276-4ABF-B7B4-FC463A00B434}" type="sibTrans" cxnId="{B1E04C3E-9F6C-4899-9DA8-7293CD79F1FD}">
      <dgm:prSet/>
      <dgm:spPr/>
      <dgm:t>
        <a:bodyPr/>
        <a:lstStyle/>
        <a:p>
          <a:endParaRPr lang="en-US"/>
        </a:p>
      </dgm:t>
    </dgm:pt>
    <dgm:pt modelId="{DA358DCE-CF9C-4B50-9D2E-036CDD7C82B1}">
      <dgm:prSet phldrT="[Text]"/>
      <dgm:spPr/>
      <dgm:t>
        <a:bodyPr/>
        <a:lstStyle/>
        <a:p>
          <a:endParaRPr lang="en-US" dirty="0"/>
        </a:p>
      </dgm:t>
    </dgm:pt>
    <dgm:pt modelId="{0C021B65-2CEB-4B55-9941-1E98C4BAC85B}" type="sibTrans" cxnId="{567ECB57-EDDC-4043-ABC1-7D7E08912802}">
      <dgm:prSet/>
      <dgm:spPr/>
      <dgm:t>
        <a:bodyPr/>
        <a:lstStyle/>
        <a:p>
          <a:endParaRPr lang="en-US"/>
        </a:p>
      </dgm:t>
    </dgm:pt>
    <dgm:pt modelId="{1E0C0277-96B6-4961-A5A9-F9F76124C577}" type="parTrans" cxnId="{567ECB57-EDDC-4043-ABC1-7D7E08912802}">
      <dgm:prSet/>
      <dgm:spPr/>
      <dgm:t>
        <a:bodyPr/>
        <a:lstStyle/>
        <a:p>
          <a:endParaRPr lang="en-US"/>
        </a:p>
      </dgm:t>
    </dgm:pt>
    <dgm:pt modelId="{F0FFFB2D-D896-4743-8148-DBA399BB4669}" type="pres">
      <dgm:prSet presAssocID="{DE488556-4396-48B4-87A5-9104BAE8ABA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5D9469C-A3D9-44A6-A5E3-2D9EFB3B9B9C}" type="pres">
      <dgm:prSet presAssocID="{29AB4B07-FC72-4E4F-8D0E-0D4B1E6D7B74}" presName="posSpace" presStyleCnt="0"/>
      <dgm:spPr/>
    </dgm:pt>
    <dgm:pt modelId="{194D2F99-DDF0-43CD-864A-BB9A378C6DDA}" type="pres">
      <dgm:prSet presAssocID="{29AB4B07-FC72-4E4F-8D0E-0D4B1E6D7B74}" presName="vertFlow" presStyleCnt="0"/>
      <dgm:spPr/>
    </dgm:pt>
    <dgm:pt modelId="{CE1E5868-1755-4AED-9F9E-48C89CF0DC73}" type="pres">
      <dgm:prSet presAssocID="{29AB4B07-FC72-4E4F-8D0E-0D4B1E6D7B74}" presName="topSpace" presStyleCnt="0"/>
      <dgm:spPr/>
    </dgm:pt>
    <dgm:pt modelId="{207DFCA8-F500-4FC6-9A17-C918266A5F9F}" type="pres">
      <dgm:prSet presAssocID="{29AB4B07-FC72-4E4F-8D0E-0D4B1E6D7B74}" presName="firstComp" presStyleCnt="0"/>
      <dgm:spPr/>
    </dgm:pt>
    <dgm:pt modelId="{54771ED0-8BC7-4016-938B-08783F5E29C6}" type="pres">
      <dgm:prSet presAssocID="{29AB4B07-FC72-4E4F-8D0E-0D4B1E6D7B74}" presName="firstChild" presStyleLbl="bgAccFollowNode1" presStyleIdx="0" presStyleCnt="5" custScaleX="101464"/>
      <dgm:spPr/>
      <dgm:t>
        <a:bodyPr/>
        <a:lstStyle/>
        <a:p>
          <a:endParaRPr lang="en-US"/>
        </a:p>
      </dgm:t>
    </dgm:pt>
    <dgm:pt modelId="{6AFAEF0F-63F1-472B-BC43-99F7212405F4}" type="pres">
      <dgm:prSet presAssocID="{29AB4B07-FC72-4E4F-8D0E-0D4B1E6D7B74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4E842-5895-4AED-B473-D172537F3325}" type="pres">
      <dgm:prSet presAssocID="{496CE6B3-F32F-4873-B683-24809541E2A4}" presName="comp" presStyleCnt="0"/>
      <dgm:spPr/>
    </dgm:pt>
    <dgm:pt modelId="{2342B5E1-2D37-4953-87DB-A56550C7B177}" type="pres">
      <dgm:prSet presAssocID="{496CE6B3-F32F-4873-B683-24809541E2A4}" presName="child" presStyleLbl="bgAccFollowNode1" presStyleIdx="1" presStyleCnt="5"/>
      <dgm:spPr/>
      <dgm:t>
        <a:bodyPr/>
        <a:lstStyle/>
        <a:p>
          <a:endParaRPr lang="en-US"/>
        </a:p>
      </dgm:t>
    </dgm:pt>
    <dgm:pt modelId="{740F4E6F-EDCB-4D2C-B470-00127A38EAAD}" type="pres">
      <dgm:prSet presAssocID="{496CE6B3-F32F-4873-B683-24809541E2A4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0A2FF-2FBE-4F7B-9607-03FE3B7C1A80}" type="pres">
      <dgm:prSet presAssocID="{29AB4B07-FC72-4E4F-8D0E-0D4B1E6D7B74}" presName="negSpace" presStyleCnt="0"/>
      <dgm:spPr/>
    </dgm:pt>
    <dgm:pt modelId="{4D1289DF-FB99-43CE-8627-47767ED4EC1C}" type="pres">
      <dgm:prSet presAssocID="{29AB4B07-FC72-4E4F-8D0E-0D4B1E6D7B74}" presName="circle" presStyleLbl="node1" presStyleIdx="0" presStyleCnt="2"/>
      <dgm:spPr/>
      <dgm:t>
        <a:bodyPr/>
        <a:lstStyle/>
        <a:p>
          <a:endParaRPr lang="en-US"/>
        </a:p>
      </dgm:t>
    </dgm:pt>
    <dgm:pt modelId="{9325127F-0752-4EA7-B6EA-65A1E11B9304}" type="pres">
      <dgm:prSet presAssocID="{DA60DB95-E974-4F84-B214-7C575E11C15C}" presName="transSpace" presStyleCnt="0"/>
      <dgm:spPr/>
    </dgm:pt>
    <dgm:pt modelId="{32D365E3-120F-4E75-B064-D7DF46E70182}" type="pres">
      <dgm:prSet presAssocID="{D77745DF-4779-4DAF-85BD-64173F53C6D1}" presName="posSpace" presStyleCnt="0"/>
      <dgm:spPr/>
    </dgm:pt>
    <dgm:pt modelId="{6E412B95-4F3C-43DA-8E3F-DD12A7F04CFD}" type="pres">
      <dgm:prSet presAssocID="{D77745DF-4779-4DAF-85BD-64173F53C6D1}" presName="vertFlow" presStyleCnt="0"/>
      <dgm:spPr/>
    </dgm:pt>
    <dgm:pt modelId="{E3B75FD9-3D11-49FB-836F-66DDD9FB93C6}" type="pres">
      <dgm:prSet presAssocID="{D77745DF-4779-4DAF-85BD-64173F53C6D1}" presName="topSpace" presStyleCnt="0"/>
      <dgm:spPr/>
    </dgm:pt>
    <dgm:pt modelId="{2C49C241-88F9-4B06-95B5-069C9A21F01E}" type="pres">
      <dgm:prSet presAssocID="{D77745DF-4779-4DAF-85BD-64173F53C6D1}" presName="firstComp" presStyleCnt="0"/>
      <dgm:spPr/>
    </dgm:pt>
    <dgm:pt modelId="{B02CA415-5162-497E-8D36-E322A7CD9D56}" type="pres">
      <dgm:prSet presAssocID="{D77745DF-4779-4DAF-85BD-64173F53C6D1}" presName="firstChild" presStyleLbl="bgAccFollowNode1" presStyleIdx="2" presStyleCnt="5" custScaleX="105289"/>
      <dgm:spPr/>
      <dgm:t>
        <a:bodyPr/>
        <a:lstStyle/>
        <a:p>
          <a:endParaRPr lang="en-US"/>
        </a:p>
      </dgm:t>
    </dgm:pt>
    <dgm:pt modelId="{6340815C-24F8-4492-9161-2ACE57189C62}" type="pres">
      <dgm:prSet presAssocID="{D77745DF-4779-4DAF-85BD-64173F53C6D1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3A1F9-BFE3-4698-89DC-91152FB62D97}" type="pres">
      <dgm:prSet presAssocID="{DA358DCE-CF9C-4B50-9D2E-036CDD7C82B1}" presName="comp" presStyleCnt="0"/>
      <dgm:spPr/>
    </dgm:pt>
    <dgm:pt modelId="{71F0A257-1955-48E6-B52F-55D098E56222}" type="pres">
      <dgm:prSet presAssocID="{DA358DCE-CF9C-4B50-9D2E-036CDD7C82B1}" presName="child" presStyleLbl="bgAccFollowNode1" presStyleIdx="3" presStyleCnt="5"/>
      <dgm:spPr/>
      <dgm:t>
        <a:bodyPr/>
        <a:lstStyle/>
        <a:p>
          <a:endParaRPr lang="en-US"/>
        </a:p>
      </dgm:t>
    </dgm:pt>
    <dgm:pt modelId="{2559EF7B-1969-4616-964E-15A63BEA7DC3}" type="pres">
      <dgm:prSet presAssocID="{DA358DCE-CF9C-4B50-9D2E-036CDD7C82B1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B788A-08FC-4D06-B085-750D671EDECF}" type="pres">
      <dgm:prSet presAssocID="{BF46E871-CCDC-454A-8AB5-8C05F3872ACB}" presName="comp" presStyleCnt="0"/>
      <dgm:spPr/>
    </dgm:pt>
    <dgm:pt modelId="{21BAC7E4-28C2-460E-A550-A4D5720E8E66}" type="pres">
      <dgm:prSet presAssocID="{BF46E871-CCDC-454A-8AB5-8C05F3872ACB}" presName="child" presStyleLbl="bgAccFollowNode1" presStyleIdx="4" presStyleCnt="5" custScaleX="107610" custLinFactNeighborX="1323" custLinFactNeighborY="-97671"/>
      <dgm:spPr/>
      <dgm:t>
        <a:bodyPr/>
        <a:lstStyle/>
        <a:p>
          <a:endParaRPr lang="en-US"/>
        </a:p>
      </dgm:t>
    </dgm:pt>
    <dgm:pt modelId="{01B1EE75-F79B-40A4-AC14-0C29BFB8AB48}" type="pres">
      <dgm:prSet presAssocID="{BF46E871-CCDC-454A-8AB5-8C05F3872ACB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ADCC7-E203-4406-8129-BC1D6D7D2D7B}" type="pres">
      <dgm:prSet presAssocID="{D77745DF-4779-4DAF-85BD-64173F53C6D1}" presName="negSpace" presStyleCnt="0"/>
      <dgm:spPr/>
    </dgm:pt>
    <dgm:pt modelId="{00447303-9ED0-45DC-B60D-178DB1C75828}" type="pres">
      <dgm:prSet presAssocID="{D77745DF-4779-4DAF-85BD-64173F53C6D1}" presName="circle" presStyleLbl="node1" presStyleIdx="1" presStyleCnt="2" custLinFactNeighborX="-9771" custLinFactNeighborY="909"/>
      <dgm:spPr/>
      <dgm:t>
        <a:bodyPr/>
        <a:lstStyle/>
        <a:p>
          <a:endParaRPr lang="en-US"/>
        </a:p>
      </dgm:t>
    </dgm:pt>
  </dgm:ptLst>
  <dgm:cxnLst>
    <dgm:cxn modelId="{FD72F0E3-E85C-4F05-9D0F-67281DC934A7}" type="presOf" srcId="{DA358DCE-CF9C-4B50-9D2E-036CDD7C82B1}" destId="{71F0A257-1955-48E6-B52F-55D098E56222}" srcOrd="0" destOrd="0" presId="urn:microsoft.com/office/officeart/2005/8/layout/hList9"/>
    <dgm:cxn modelId="{94EEB493-A4AE-4728-9F0D-1A67414CF38C}" srcId="{DE488556-4396-48B4-87A5-9104BAE8ABA1}" destId="{D77745DF-4779-4DAF-85BD-64173F53C6D1}" srcOrd="1" destOrd="0" parTransId="{683BD51D-96CA-4635-873F-70B03356C532}" sibTransId="{E8DA6347-109C-434A-8DD9-0BAEEA6BA90D}"/>
    <dgm:cxn modelId="{EDAF07C9-4FD5-4483-B4B0-9D7F2D3B8623}" type="presOf" srcId="{BF46E871-CCDC-454A-8AB5-8C05F3872ACB}" destId="{01B1EE75-F79B-40A4-AC14-0C29BFB8AB48}" srcOrd="1" destOrd="0" presId="urn:microsoft.com/office/officeart/2005/8/layout/hList9"/>
    <dgm:cxn modelId="{CFE20DB6-D2F5-4588-9441-749138761149}" srcId="{DE488556-4396-48B4-87A5-9104BAE8ABA1}" destId="{29AB4B07-FC72-4E4F-8D0E-0D4B1E6D7B74}" srcOrd="0" destOrd="0" parTransId="{5BF154C4-C774-47F7-AFD6-A76B91E67BBA}" sibTransId="{DA60DB95-E974-4F84-B214-7C575E11C15C}"/>
    <dgm:cxn modelId="{E7680973-D957-498C-B836-374EB9F40914}" srcId="{D77745DF-4779-4DAF-85BD-64173F53C6D1}" destId="{30FD23C3-AF26-4AE8-9186-D69323EA41D2}" srcOrd="0" destOrd="0" parTransId="{D1E80C0E-0784-493A-8084-3C033B660FCC}" sibTransId="{9DFF390C-F512-44B8-8851-B573D634C587}"/>
    <dgm:cxn modelId="{4AE70A41-1007-4AF1-AF36-72DBFA15D255}" type="presOf" srcId="{496CE6B3-F32F-4873-B683-24809541E2A4}" destId="{740F4E6F-EDCB-4D2C-B470-00127A38EAAD}" srcOrd="1" destOrd="0" presId="urn:microsoft.com/office/officeart/2005/8/layout/hList9"/>
    <dgm:cxn modelId="{D94F7729-B0DF-41C2-9012-2C30A958521B}" type="presOf" srcId="{496CE6B3-F32F-4873-B683-24809541E2A4}" destId="{2342B5E1-2D37-4953-87DB-A56550C7B177}" srcOrd="0" destOrd="0" presId="urn:microsoft.com/office/officeart/2005/8/layout/hList9"/>
    <dgm:cxn modelId="{EF1DFAB4-E77B-422F-8B32-5CE3BE6DC2F0}" type="presOf" srcId="{55D797F0-09B0-4510-80FD-C61C41D5BEA6}" destId="{54771ED0-8BC7-4016-938B-08783F5E29C6}" srcOrd="0" destOrd="0" presId="urn:microsoft.com/office/officeart/2005/8/layout/hList9"/>
    <dgm:cxn modelId="{456B50E7-3CC3-4EF3-AD95-079E5BD2CF0D}" type="presOf" srcId="{D77745DF-4779-4DAF-85BD-64173F53C6D1}" destId="{00447303-9ED0-45DC-B60D-178DB1C75828}" srcOrd="0" destOrd="0" presId="urn:microsoft.com/office/officeart/2005/8/layout/hList9"/>
    <dgm:cxn modelId="{7215F0E6-54AC-41A1-9D1E-8D731786DB94}" type="presOf" srcId="{30FD23C3-AF26-4AE8-9186-D69323EA41D2}" destId="{B02CA415-5162-497E-8D36-E322A7CD9D56}" srcOrd="0" destOrd="0" presId="urn:microsoft.com/office/officeart/2005/8/layout/hList9"/>
    <dgm:cxn modelId="{32EAB0A4-646E-42F1-BAC6-7E1CC3E63ACC}" type="presOf" srcId="{BF46E871-CCDC-454A-8AB5-8C05F3872ACB}" destId="{21BAC7E4-28C2-460E-A550-A4D5720E8E66}" srcOrd="0" destOrd="0" presId="urn:microsoft.com/office/officeart/2005/8/layout/hList9"/>
    <dgm:cxn modelId="{F3C74589-D82A-4B0A-8779-95CAA215C0A3}" type="presOf" srcId="{DE488556-4396-48B4-87A5-9104BAE8ABA1}" destId="{F0FFFB2D-D896-4743-8148-DBA399BB4669}" srcOrd="0" destOrd="0" presId="urn:microsoft.com/office/officeart/2005/8/layout/hList9"/>
    <dgm:cxn modelId="{00F9448A-9CD8-40D2-9B00-6540726BB6F0}" type="presOf" srcId="{29AB4B07-FC72-4E4F-8D0E-0D4B1E6D7B74}" destId="{4D1289DF-FB99-43CE-8627-47767ED4EC1C}" srcOrd="0" destOrd="0" presId="urn:microsoft.com/office/officeart/2005/8/layout/hList9"/>
    <dgm:cxn modelId="{A1CA8BB1-7D76-47EA-9FE9-2911FCA25CAE}" type="presOf" srcId="{55D797F0-09B0-4510-80FD-C61C41D5BEA6}" destId="{6AFAEF0F-63F1-472B-BC43-99F7212405F4}" srcOrd="1" destOrd="0" presId="urn:microsoft.com/office/officeart/2005/8/layout/hList9"/>
    <dgm:cxn modelId="{567ECB57-EDDC-4043-ABC1-7D7E08912802}" srcId="{D77745DF-4779-4DAF-85BD-64173F53C6D1}" destId="{DA358DCE-CF9C-4B50-9D2E-036CDD7C82B1}" srcOrd="1" destOrd="0" parTransId="{1E0C0277-96B6-4961-A5A9-F9F76124C577}" sibTransId="{0C021B65-2CEB-4B55-9941-1E98C4BAC85B}"/>
    <dgm:cxn modelId="{9E752DF8-4CB8-425E-908F-D952C0F43C7F}" srcId="{29AB4B07-FC72-4E4F-8D0E-0D4B1E6D7B74}" destId="{55D797F0-09B0-4510-80FD-C61C41D5BEA6}" srcOrd="0" destOrd="0" parTransId="{1CEB37A2-258F-4DFB-9545-7247504CF250}" sibTransId="{408179B5-C131-4C63-923F-4590BA68BE43}"/>
    <dgm:cxn modelId="{63B6CB5B-2588-427B-953F-3962DDF4F266}" type="presOf" srcId="{DA358DCE-CF9C-4B50-9D2E-036CDD7C82B1}" destId="{2559EF7B-1969-4616-964E-15A63BEA7DC3}" srcOrd="1" destOrd="0" presId="urn:microsoft.com/office/officeart/2005/8/layout/hList9"/>
    <dgm:cxn modelId="{58150A46-B808-415C-B157-CB2AB02F68E4}" type="presOf" srcId="{30FD23C3-AF26-4AE8-9186-D69323EA41D2}" destId="{6340815C-24F8-4492-9161-2ACE57189C62}" srcOrd="1" destOrd="0" presId="urn:microsoft.com/office/officeart/2005/8/layout/hList9"/>
    <dgm:cxn modelId="{1518ADD1-DDAD-4D53-A1BB-23A987A33978}" srcId="{29AB4B07-FC72-4E4F-8D0E-0D4B1E6D7B74}" destId="{496CE6B3-F32F-4873-B683-24809541E2A4}" srcOrd="1" destOrd="0" parTransId="{7DB43B37-A00D-47F5-8236-6B1F121810DB}" sibTransId="{7DC21763-B82A-4855-BA90-3849086170A3}"/>
    <dgm:cxn modelId="{B1E04C3E-9F6C-4899-9DA8-7293CD79F1FD}" srcId="{D77745DF-4779-4DAF-85BD-64173F53C6D1}" destId="{BF46E871-CCDC-454A-8AB5-8C05F3872ACB}" srcOrd="2" destOrd="0" parTransId="{E89020E1-200C-474E-B81F-2ABB39F5AA10}" sibTransId="{E18C16E3-E276-4ABF-B7B4-FC463A00B434}"/>
    <dgm:cxn modelId="{AA8B6180-39A6-488E-BF47-6F7C96AB5318}" type="presParOf" srcId="{F0FFFB2D-D896-4743-8148-DBA399BB4669}" destId="{35D9469C-A3D9-44A6-A5E3-2D9EFB3B9B9C}" srcOrd="0" destOrd="0" presId="urn:microsoft.com/office/officeart/2005/8/layout/hList9"/>
    <dgm:cxn modelId="{280A4E7C-BCB1-4280-BC14-F773F91F5078}" type="presParOf" srcId="{F0FFFB2D-D896-4743-8148-DBA399BB4669}" destId="{194D2F99-DDF0-43CD-864A-BB9A378C6DDA}" srcOrd="1" destOrd="0" presId="urn:microsoft.com/office/officeart/2005/8/layout/hList9"/>
    <dgm:cxn modelId="{9C05458C-978A-4EF5-9DE4-3EF651969F4D}" type="presParOf" srcId="{194D2F99-DDF0-43CD-864A-BB9A378C6DDA}" destId="{CE1E5868-1755-4AED-9F9E-48C89CF0DC73}" srcOrd="0" destOrd="0" presId="urn:microsoft.com/office/officeart/2005/8/layout/hList9"/>
    <dgm:cxn modelId="{FA9F9144-B8F6-4D28-ADC5-81F17A8F7417}" type="presParOf" srcId="{194D2F99-DDF0-43CD-864A-BB9A378C6DDA}" destId="{207DFCA8-F500-4FC6-9A17-C918266A5F9F}" srcOrd="1" destOrd="0" presId="urn:microsoft.com/office/officeart/2005/8/layout/hList9"/>
    <dgm:cxn modelId="{CDFE1F6B-EA55-4914-8226-FB17C76AA099}" type="presParOf" srcId="{207DFCA8-F500-4FC6-9A17-C918266A5F9F}" destId="{54771ED0-8BC7-4016-938B-08783F5E29C6}" srcOrd="0" destOrd="0" presId="urn:microsoft.com/office/officeart/2005/8/layout/hList9"/>
    <dgm:cxn modelId="{AEF3BF6F-621A-4FBB-8FC9-301F6CBC5561}" type="presParOf" srcId="{207DFCA8-F500-4FC6-9A17-C918266A5F9F}" destId="{6AFAEF0F-63F1-472B-BC43-99F7212405F4}" srcOrd="1" destOrd="0" presId="urn:microsoft.com/office/officeart/2005/8/layout/hList9"/>
    <dgm:cxn modelId="{6E0F9561-AEAE-499C-9335-50AE49E91188}" type="presParOf" srcId="{194D2F99-DDF0-43CD-864A-BB9A378C6DDA}" destId="{F0B4E842-5895-4AED-B473-D172537F3325}" srcOrd="2" destOrd="0" presId="urn:microsoft.com/office/officeart/2005/8/layout/hList9"/>
    <dgm:cxn modelId="{290C8F31-C8C3-4622-A425-2640336D8B95}" type="presParOf" srcId="{F0B4E842-5895-4AED-B473-D172537F3325}" destId="{2342B5E1-2D37-4953-87DB-A56550C7B177}" srcOrd="0" destOrd="0" presId="urn:microsoft.com/office/officeart/2005/8/layout/hList9"/>
    <dgm:cxn modelId="{C251045D-F5DB-4539-8DC0-6AC8ACA74B0F}" type="presParOf" srcId="{F0B4E842-5895-4AED-B473-D172537F3325}" destId="{740F4E6F-EDCB-4D2C-B470-00127A38EAAD}" srcOrd="1" destOrd="0" presId="urn:microsoft.com/office/officeart/2005/8/layout/hList9"/>
    <dgm:cxn modelId="{5168A134-C2AE-4C96-BA9C-B9BFBD82204B}" type="presParOf" srcId="{F0FFFB2D-D896-4743-8148-DBA399BB4669}" destId="{46A0A2FF-2FBE-4F7B-9607-03FE3B7C1A80}" srcOrd="2" destOrd="0" presId="urn:microsoft.com/office/officeart/2005/8/layout/hList9"/>
    <dgm:cxn modelId="{2FC17EA7-63DE-41DB-9B7F-7FB29B8F2F34}" type="presParOf" srcId="{F0FFFB2D-D896-4743-8148-DBA399BB4669}" destId="{4D1289DF-FB99-43CE-8627-47767ED4EC1C}" srcOrd="3" destOrd="0" presId="urn:microsoft.com/office/officeart/2005/8/layout/hList9"/>
    <dgm:cxn modelId="{F862EB60-0908-40CD-8233-5B28D0C2ED23}" type="presParOf" srcId="{F0FFFB2D-D896-4743-8148-DBA399BB4669}" destId="{9325127F-0752-4EA7-B6EA-65A1E11B9304}" srcOrd="4" destOrd="0" presId="urn:microsoft.com/office/officeart/2005/8/layout/hList9"/>
    <dgm:cxn modelId="{1034071F-E45D-4577-AE0C-11754254DD22}" type="presParOf" srcId="{F0FFFB2D-D896-4743-8148-DBA399BB4669}" destId="{32D365E3-120F-4E75-B064-D7DF46E70182}" srcOrd="5" destOrd="0" presId="urn:microsoft.com/office/officeart/2005/8/layout/hList9"/>
    <dgm:cxn modelId="{50A067AA-792A-4214-8F29-078D15967069}" type="presParOf" srcId="{F0FFFB2D-D896-4743-8148-DBA399BB4669}" destId="{6E412B95-4F3C-43DA-8E3F-DD12A7F04CFD}" srcOrd="6" destOrd="0" presId="urn:microsoft.com/office/officeart/2005/8/layout/hList9"/>
    <dgm:cxn modelId="{3F5E015A-27B4-4155-BF61-2C62A9599AD8}" type="presParOf" srcId="{6E412B95-4F3C-43DA-8E3F-DD12A7F04CFD}" destId="{E3B75FD9-3D11-49FB-836F-66DDD9FB93C6}" srcOrd="0" destOrd="0" presId="urn:microsoft.com/office/officeart/2005/8/layout/hList9"/>
    <dgm:cxn modelId="{3CBDAED7-1257-49DC-B109-EFDB2288A396}" type="presParOf" srcId="{6E412B95-4F3C-43DA-8E3F-DD12A7F04CFD}" destId="{2C49C241-88F9-4B06-95B5-069C9A21F01E}" srcOrd="1" destOrd="0" presId="urn:microsoft.com/office/officeart/2005/8/layout/hList9"/>
    <dgm:cxn modelId="{19EC62EF-C856-49FD-B814-35FA9BBCEEAC}" type="presParOf" srcId="{2C49C241-88F9-4B06-95B5-069C9A21F01E}" destId="{B02CA415-5162-497E-8D36-E322A7CD9D56}" srcOrd="0" destOrd="0" presId="urn:microsoft.com/office/officeart/2005/8/layout/hList9"/>
    <dgm:cxn modelId="{C7BAB523-E38D-44CE-9C6C-7C0E22FCEE2C}" type="presParOf" srcId="{2C49C241-88F9-4B06-95B5-069C9A21F01E}" destId="{6340815C-24F8-4492-9161-2ACE57189C62}" srcOrd="1" destOrd="0" presId="urn:microsoft.com/office/officeart/2005/8/layout/hList9"/>
    <dgm:cxn modelId="{27EBCA11-FEBE-4DA6-BD14-8E5260017799}" type="presParOf" srcId="{6E412B95-4F3C-43DA-8E3F-DD12A7F04CFD}" destId="{3213A1F9-BFE3-4698-89DC-91152FB62D97}" srcOrd="2" destOrd="0" presId="urn:microsoft.com/office/officeart/2005/8/layout/hList9"/>
    <dgm:cxn modelId="{265A6B0A-0E6A-4C58-9902-FDE2767CF4BC}" type="presParOf" srcId="{3213A1F9-BFE3-4698-89DC-91152FB62D97}" destId="{71F0A257-1955-48E6-B52F-55D098E56222}" srcOrd="0" destOrd="0" presId="urn:microsoft.com/office/officeart/2005/8/layout/hList9"/>
    <dgm:cxn modelId="{451BC959-815C-4413-8E1D-28DABC2D350A}" type="presParOf" srcId="{3213A1F9-BFE3-4698-89DC-91152FB62D97}" destId="{2559EF7B-1969-4616-964E-15A63BEA7DC3}" srcOrd="1" destOrd="0" presId="urn:microsoft.com/office/officeart/2005/8/layout/hList9"/>
    <dgm:cxn modelId="{A9EDF3C0-B3AC-4080-9ABF-A3620EED128A}" type="presParOf" srcId="{6E412B95-4F3C-43DA-8E3F-DD12A7F04CFD}" destId="{CE3B788A-08FC-4D06-B085-750D671EDECF}" srcOrd="3" destOrd="0" presId="urn:microsoft.com/office/officeart/2005/8/layout/hList9"/>
    <dgm:cxn modelId="{0B7062D8-CF2A-4645-8ED7-ECA214E2BC2D}" type="presParOf" srcId="{CE3B788A-08FC-4D06-B085-750D671EDECF}" destId="{21BAC7E4-28C2-460E-A550-A4D5720E8E66}" srcOrd="0" destOrd="0" presId="urn:microsoft.com/office/officeart/2005/8/layout/hList9"/>
    <dgm:cxn modelId="{CEEBE48A-4CF5-465E-BF1C-0BD8ACD3E9D7}" type="presParOf" srcId="{CE3B788A-08FC-4D06-B085-750D671EDECF}" destId="{01B1EE75-F79B-40A4-AC14-0C29BFB8AB48}" srcOrd="1" destOrd="0" presId="urn:microsoft.com/office/officeart/2005/8/layout/hList9"/>
    <dgm:cxn modelId="{ED885D26-E2D7-4C8D-AAA9-7B8C6A11040C}" type="presParOf" srcId="{F0FFFB2D-D896-4743-8148-DBA399BB4669}" destId="{14EADCC7-E203-4406-8129-BC1D6D7D2D7B}" srcOrd="7" destOrd="0" presId="urn:microsoft.com/office/officeart/2005/8/layout/hList9"/>
    <dgm:cxn modelId="{FEDE41C8-BEE7-465D-8530-A1E7762FDD18}" type="presParOf" srcId="{F0FFFB2D-D896-4743-8148-DBA399BB4669}" destId="{00447303-9ED0-45DC-B60D-178DB1C7582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0EC8B-3DF5-4886-8E34-4DBFCE161ADE}">
      <dsp:nvSpPr>
        <dsp:cNvPr id="0" name=""/>
        <dsp:cNvSpPr/>
      </dsp:nvSpPr>
      <dsp:spPr>
        <a:xfrm>
          <a:off x="3921572" y="1984698"/>
          <a:ext cx="2435700" cy="2305050"/>
        </a:xfrm>
        <a:prstGeom prst="gear9">
          <a:avLst/>
        </a:prstGeom>
        <a:solidFill>
          <a:schemeClr val="accent1">
            <a:lumMod val="50000"/>
            <a:alpha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Climate </a:t>
          </a:r>
          <a:r>
            <a:rPr lang="en-US" sz="18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(Living, Working, Learning)</a:t>
          </a:r>
          <a:endParaRPr lang="en-US" sz="18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4401491" y="2524645"/>
        <a:ext cx="1475862" cy="1184843"/>
      </dsp:txXfrm>
    </dsp:sp>
    <dsp:sp modelId="{1A4A01AB-AA92-4159-8C58-A337AFC260B6}">
      <dsp:nvSpPr>
        <dsp:cNvPr id="0" name=""/>
        <dsp:cNvSpPr/>
      </dsp:nvSpPr>
      <dsp:spPr>
        <a:xfrm>
          <a:off x="2291201" y="1444629"/>
          <a:ext cx="1902931" cy="1895471"/>
        </a:xfrm>
        <a:prstGeom prst="gear6">
          <a:avLst/>
        </a:prstGeom>
        <a:solidFill>
          <a:schemeClr val="bg2">
            <a:lumMod val="75000"/>
            <a:alpha val="7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Creation  and Distribution of Knowledge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69476" y="1924704"/>
        <a:ext cx="946381" cy="935321"/>
      </dsp:txXfrm>
    </dsp:sp>
    <dsp:sp modelId="{79C5C4AA-849D-4F2F-B08B-92095B8D227B}">
      <dsp:nvSpPr>
        <dsp:cNvPr id="0" name=""/>
        <dsp:cNvSpPr/>
      </dsp:nvSpPr>
      <dsp:spPr>
        <a:xfrm rot="20700000">
          <a:off x="3445766" y="115069"/>
          <a:ext cx="1912806" cy="1979036"/>
        </a:xfrm>
        <a:prstGeom prst="gear6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Community Members</a:t>
          </a:r>
          <a:endParaRPr lang="en-US" sz="1600" kern="1200" dirty="0"/>
        </a:p>
      </dsp:txBody>
      <dsp:txXfrm rot="-20700000">
        <a:off x="3861373" y="553059"/>
        <a:ext cx="1081594" cy="1103058"/>
      </dsp:txXfrm>
    </dsp:sp>
    <dsp:sp modelId="{4B4BC3F2-C8FE-4552-8677-863FEBB88A2C}">
      <dsp:nvSpPr>
        <dsp:cNvPr id="0" name=""/>
        <dsp:cNvSpPr/>
      </dsp:nvSpPr>
      <dsp:spPr>
        <a:xfrm>
          <a:off x="3657208" y="1636891"/>
          <a:ext cx="2950464" cy="2950464"/>
        </a:xfrm>
        <a:prstGeom prst="circularArrow">
          <a:avLst>
            <a:gd name="adj1" fmla="val 4688"/>
            <a:gd name="adj2" fmla="val 299029"/>
            <a:gd name="adj3" fmla="val 2516168"/>
            <a:gd name="adj4" fmla="val 1586127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428E22-018B-46BE-9129-7F4CAE2C2B32}">
      <dsp:nvSpPr>
        <dsp:cNvPr id="0" name=""/>
        <dsp:cNvSpPr/>
      </dsp:nvSpPr>
      <dsp:spPr>
        <a:xfrm>
          <a:off x="2196480" y="1068958"/>
          <a:ext cx="2143696" cy="2143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422815"/>
            <a:satOff val="-46546"/>
            <a:lumOff val="2905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7FED93-CD2A-40BD-9177-4FB6D06E3466}">
      <dsp:nvSpPr>
        <dsp:cNvPr id="0" name=""/>
        <dsp:cNvSpPr/>
      </dsp:nvSpPr>
      <dsp:spPr>
        <a:xfrm>
          <a:off x="3052388" y="-76438"/>
          <a:ext cx="2311336" cy="23113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845630"/>
            <a:satOff val="-93092"/>
            <a:lumOff val="5810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D49B4-A8DE-467B-A5A8-6E80C07F916F}">
      <dsp:nvSpPr>
        <dsp:cNvPr id="0" name=""/>
        <dsp:cNvSpPr/>
      </dsp:nvSpPr>
      <dsp:spPr>
        <a:xfrm>
          <a:off x="0" y="3785745"/>
          <a:ext cx="7848600" cy="1242566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Classroom Climate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86%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>
            <a:solidFill>
              <a:schemeClr val="bg1"/>
            </a:solidFill>
          </a:endParaRPr>
        </a:p>
      </dsp:txBody>
      <dsp:txXfrm>
        <a:off x="0" y="3785745"/>
        <a:ext cx="7848600" cy="1242566"/>
      </dsp:txXfrm>
    </dsp:sp>
    <dsp:sp modelId="{DBEB3638-AAF5-4ABE-B496-AB1DA612A2EC}">
      <dsp:nvSpPr>
        <dsp:cNvPr id="0" name=""/>
        <dsp:cNvSpPr/>
      </dsp:nvSpPr>
      <dsp:spPr>
        <a:xfrm rot="10800000">
          <a:off x="0" y="1893316"/>
          <a:ext cx="7848600" cy="1911066"/>
        </a:xfrm>
        <a:prstGeom prst="upArrowCallou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Department/Work Unit Climate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76%</a:t>
          </a:r>
          <a:endParaRPr lang="en-US" sz="3200" b="1" kern="1200" dirty="0">
            <a:solidFill>
              <a:schemeClr val="bg1"/>
            </a:solidFill>
          </a:endParaRPr>
        </a:p>
      </dsp:txBody>
      <dsp:txXfrm rot="10800000">
        <a:off x="0" y="1893316"/>
        <a:ext cx="7848600" cy="1241753"/>
      </dsp:txXfrm>
    </dsp:sp>
    <dsp:sp modelId="{8FCF8B2C-372A-4ACD-96A5-3A4FDC8B0173}">
      <dsp:nvSpPr>
        <dsp:cNvPr id="0" name=""/>
        <dsp:cNvSpPr/>
      </dsp:nvSpPr>
      <dsp:spPr>
        <a:xfrm rot="10800000">
          <a:off x="0" y="888"/>
          <a:ext cx="7848600" cy="1911066"/>
        </a:xfrm>
        <a:prstGeom prst="upArrowCallout">
          <a:avLst/>
        </a:prstGeom>
        <a:solidFill>
          <a:srgbClr val="0C0C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Campus Climate 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88%</a:t>
          </a:r>
          <a:endParaRPr lang="en-US" sz="3200" b="1" kern="1200" dirty="0">
            <a:solidFill>
              <a:schemeClr val="bg1"/>
            </a:solidFill>
          </a:endParaRPr>
        </a:p>
      </dsp:txBody>
      <dsp:txXfrm rot="10800000">
        <a:off x="0" y="888"/>
        <a:ext cx="7848600" cy="12417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E0D31-08BE-476D-96DF-820D5808E016}">
      <dsp:nvSpPr>
        <dsp:cNvPr id="0" name=""/>
        <dsp:cNvSpPr/>
      </dsp:nvSpPr>
      <dsp:spPr>
        <a:xfrm>
          <a:off x="0" y="480299"/>
          <a:ext cx="5638800" cy="12168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People of Color</a:t>
          </a:r>
          <a:endParaRPr lang="en-US" sz="3600" kern="1200" dirty="0"/>
        </a:p>
      </dsp:txBody>
      <dsp:txXfrm>
        <a:off x="59399" y="539698"/>
        <a:ext cx="5520002" cy="1098002"/>
      </dsp:txXfrm>
    </dsp:sp>
    <dsp:sp modelId="{1392B626-9D79-4AC6-A971-82D56AE6FB2D}">
      <dsp:nvSpPr>
        <dsp:cNvPr id="0" name=""/>
        <dsp:cNvSpPr/>
      </dsp:nvSpPr>
      <dsp:spPr>
        <a:xfrm>
          <a:off x="0" y="1884300"/>
          <a:ext cx="5638800" cy="1216800"/>
        </a:xfrm>
        <a:prstGeom prst="roundRect">
          <a:avLst/>
        </a:prstGeom>
        <a:solidFill>
          <a:schemeClr val="accent2">
            <a:shade val="80000"/>
            <a:hueOff val="823699"/>
            <a:satOff val="-89940"/>
            <a:lumOff val="44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LGBQ</a:t>
          </a:r>
          <a:endParaRPr lang="en-US" sz="3600" kern="1200" dirty="0"/>
        </a:p>
      </dsp:txBody>
      <dsp:txXfrm>
        <a:off x="59399" y="1943699"/>
        <a:ext cx="5520002" cy="1098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D4179-2ED4-414D-AE8E-29ED5EFBAC1B}">
      <dsp:nvSpPr>
        <dsp:cNvPr id="0" name=""/>
        <dsp:cNvSpPr/>
      </dsp:nvSpPr>
      <dsp:spPr>
        <a:xfrm>
          <a:off x="688" y="45783"/>
          <a:ext cx="2684487" cy="161069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People of Color</a:t>
          </a:r>
          <a:endParaRPr lang="en-US" sz="3600" kern="1200" dirty="0"/>
        </a:p>
      </dsp:txBody>
      <dsp:txXfrm>
        <a:off x="688" y="45783"/>
        <a:ext cx="2684487" cy="1610692"/>
      </dsp:txXfrm>
    </dsp:sp>
    <dsp:sp modelId="{715E361B-D964-48B4-82CC-334BF51C57E6}">
      <dsp:nvSpPr>
        <dsp:cNvPr id="0" name=""/>
        <dsp:cNvSpPr/>
      </dsp:nvSpPr>
      <dsp:spPr>
        <a:xfrm>
          <a:off x="2953624" y="45783"/>
          <a:ext cx="2684487" cy="161069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Women</a:t>
          </a:r>
          <a:endParaRPr lang="en-US" sz="3600" kern="1200" dirty="0"/>
        </a:p>
      </dsp:txBody>
      <dsp:txXfrm>
        <a:off x="2953624" y="45783"/>
        <a:ext cx="2684487" cy="1610692"/>
      </dsp:txXfrm>
    </dsp:sp>
    <dsp:sp modelId="{298B79FC-6F4E-45CC-A391-980F18814C7B}">
      <dsp:nvSpPr>
        <dsp:cNvPr id="0" name=""/>
        <dsp:cNvSpPr/>
      </dsp:nvSpPr>
      <dsp:spPr>
        <a:xfrm>
          <a:off x="1477156" y="1924924"/>
          <a:ext cx="2684487" cy="161069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LGBQ</a:t>
          </a:r>
          <a:endParaRPr lang="en-US" sz="3600" kern="1200" dirty="0"/>
        </a:p>
      </dsp:txBody>
      <dsp:txXfrm>
        <a:off x="1477156" y="1924924"/>
        <a:ext cx="2684487" cy="16106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D4179-2ED4-414D-AE8E-29ED5EFBAC1B}">
      <dsp:nvSpPr>
        <dsp:cNvPr id="0" name=""/>
        <dsp:cNvSpPr/>
      </dsp:nvSpPr>
      <dsp:spPr>
        <a:xfrm>
          <a:off x="1447790" y="312"/>
          <a:ext cx="3657618" cy="200435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Students/Faculty of Color</a:t>
          </a:r>
          <a:endParaRPr lang="en-US" sz="3600" kern="1200" dirty="0"/>
        </a:p>
      </dsp:txBody>
      <dsp:txXfrm>
        <a:off x="1447790" y="312"/>
        <a:ext cx="3657618" cy="2004357"/>
      </dsp:txXfrm>
    </dsp:sp>
    <dsp:sp modelId="{A4B4DB0C-0CD9-4348-90D2-205A67A1E5A7}">
      <dsp:nvSpPr>
        <dsp:cNvPr id="0" name=""/>
        <dsp:cNvSpPr/>
      </dsp:nvSpPr>
      <dsp:spPr>
        <a:xfrm>
          <a:off x="1447790" y="2338729"/>
          <a:ext cx="3657618" cy="2004357"/>
        </a:xfrm>
        <a:prstGeom prst="rect">
          <a:avLst/>
        </a:prstGeom>
        <a:solidFill>
          <a:schemeClr val="accent2">
            <a:shade val="80000"/>
            <a:hueOff val="823699"/>
            <a:satOff val="-89940"/>
            <a:lumOff val="44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LGBQ Students/Faculty</a:t>
          </a:r>
          <a:endParaRPr lang="en-US" sz="3600" kern="1200" dirty="0"/>
        </a:p>
      </dsp:txBody>
      <dsp:txXfrm>
        <a:off x="1447790" y="2338729"/>
        <a:ext cx="3657618" cy="20043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23F2D-4BAC-4D3D-8EA6-E545833A5623}">
      <dsp:nvSpPr>
        <dsp:cNvPr id="0" name=""/>
        <dsp:cNvSpPr/>
      </dsp:nvSpPr>
      <dsp:spPr>
        <a:xfrm rot="5400000">
          <a:off x="4654198" y="-1599887"/>
          <a:ext cx="1514670" cy="509320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Employe</a:t>
          </a:r>
          <a:r>
            <a:rPr lang="en-US" sz="2400" b="1" u="none" kern="1200" dirty="0" smtClean="0"/>
            <a:t>es who were “highly satisfied” or “satisfied” with their jobs at GVSU </a:t>
          </a:r>
          <a:endParaRPr lang="en-US" sz="2400" kern="1200" dirty="0"/>
        </a:p>
      </dsp:txBody>
      <dsp:txXfrm rot="-5400000">
        <a:off x="2864929" y="263322"/>
        <a:ext cx="5019268" cy="1366790"/>
      </dsp:txXfrm>
    </dsp:sp>
    <dsp:sp modelId="{8A68B9A7-D163-4EBB-BD39-3950C9838F68}">
      <dsp:nvSpPr>
        <dsp:cNvPr id="0" name=""/>
        <dsp:cNvSpPr/>
      </dsp:nvSpPr>
      <dsp:spPr>
        <a:xfrm>
          <a:off x="0" y="47"/>
          <a:ext cx="2864929" cy="18933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84%</a:t>
          </a:r>
          <a:endParaRPr lang="en-US" sz="6500" kern="1200" dirty="0"/>
        </a:p>
      </dsp:txBody>
      <dsp:txXfrm>
        <a:off x="92425" y="92472"/>
        <a:ext cx="2680079" cy="1708487"/>
      </dsp:txXfrm>
    </dsp:sp>
    <dsp:sp modelId="{FAC614AC-2C8C-4F9C-97DF-29C4D0F89A79}">
      <dsp:nvSpPr>
        <dsp:cNvPr id="0" name=""/>
        <dsp:cNvSpPr/>
      </dsp:nvSpPr>
      <dsp:spPr>
        <a:xfrm rot="5400000">
          <a:off x="4654198" y="388116"/>
          <a:ext cx="1514670" cy="509320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Employees who </a:t>
          </a:r>
          <a:r>
            <a:rPr lang="en-US" sz="2400" b="1" u="none" kern="1200" dirty="0" smtClean="0"/>
            <a:t>were “highly satisfied” or “satisfied” with the way their careers have progressed at GVSU  </a:t>
          </a:r>
          <a:endParaRPr lang="en-US" sz="2400" kern="1200" dirty="0"/>
        </a:p>
      </dsp:txBody>
      <dsp:txXfrm rot="-5400000">
        <a:off x="2864929" y="2251325"/>
        <a:ext cx="5019268" cy="1366790"/>
      </dsp:txXfrm>
    </dsp:sp>
    <dsp:sp modelId="{97C93A6F-83B1-44CD-A653-EF8E9CB28748}">
      <dsp:nvSpPr>
        <dsp:cNvPr id="0" name=""/>
        <dsp:cNvSpPr/>
      </dsp:nvSpPr>
      <dsp:spPr>
        <a:xfrm>
          <a:off x="0" y="1988051"/>
          <a:ext cx="2864929" cy="18933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61%</a:t>
          </a:r>
          <a:endParaRPr lang="en-US" sz="6500" kern="1200" dirty="0"/>
        </a:p>
      </dsp:txBody>
      <dsp:txXfrm>
        <a:off x="92425" y="2080476"/>
        <a:ext cx="2680079" cy="17084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61987-8174-41A4-AFD2-44193C6D780A}">
      <dsp:nvSpPr>
        <dsp:cNvPr id="0" name=""/>
        <dsp:cNvSpPr/>
      </dsp:nvSpPr>
      <dsp:spPr>
        <a:xfrm>
          <a:off x="3088763" y="185"/>
          <a:ext cx="5293245" cy="2667968"/>
        </a:xfrm>
        <a:prstGeom prst="rightArrow">
          <a:avLst>
            <a:gd name="adj1" fmla="val 75000"/>
            <a:gd name="adj2" fmla="val 50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>
            <a:solidFill>
              <a:schemeClr val="bg1"/>
            </a:solidFill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solidFill>
              <a:schemeClr val="bg1"/>
            </a:solidFill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bg1"/>
              </a:solidFill>
            </a:rPr>
            <a:t>LGBQ and People of Color least satisfied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088763" y="333681"/>
        <a:ext cx="4292757" cy="2000976"/>
      </dsp:txXfrm>
    </dsp:sp>
    <dsp:sp modelId="{BF274F20-1BB3-4C9D-A268-4905B3C93AB5}">
      <dsp:nvSpPr>
        <dsp:cNvPr id="0" name=""/>
        <dsp:cNvSpPr/>
      </dsp:nvSpPr>
      <dsp:spPr>
        <a:xfrm>
          <a:off x="76191" y="613431"/>
          <a:ext cx="3012572" cy="144147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Satisfaction with Job 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146558" y="683798"/>
        <a:ext cx="2871838" cy="1300740"/>
      </dsp:txXfrm>
    </dsp:sp>
    <dsp:sp modelId="{1351CC3F-E67E-49AA-A66A-D5BC95BCB7F6}">
      <dsp:nvSpPr>
        <dsp:cNvPr id="0" name=""/>
        <dsp:cNvSpPr/>
      </dsp:nvSpPr>
      <dsp:spPr>
        <a:xfrm>
          <a:off x="3124202" y="2812300"/>
          <a:ext cx="5222367" cy="2216714"/>
        </a:xfrm>
        <a:prstGeom prst="rightArrow">
          <a:avLst>
            <a:gd name="adj1" fmla="val 75000"/>
            <a:gd name="adj2" fmla="val 5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-13486367"/>
              <a:satOff val="-8212"/>
              <a:lumOff val="18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>
            <a:solidFill>
              <a:schemeClr val="bg1"/>
            </a:solidFill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solidFill>
              <a:schemeClr val="bg1"/>
            </a:solidFill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bg1"/>
              </a:solidFill>
            </a:rPr>
            <a:t>LGBQ and People of Color least satisfied.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124202" y="3089389"/>
        <a:ext cx="4391099" cy="1662536"/>
      </dsp:txXfrm>
    </dsp:sp>
    <dsp:sp modelId="{79677821-0727-47BB-B4A3-F7CCA215CE81}">
      <dsp:nvSpPr>
        <dsp:cNvPr id="0" name=""/>
        <dsp:cNvSpPr/>
      </dsp:nvSpPr>
      <dsp:spPr>
        <a:xfrm>
          <a:off x="111630" y="3199920"/>
          <a:ext cx="3012572" cy="144147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Satisfaction with Career Progression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181997" y="3270287"/>
        <a:ext cx="2871838" cy="13007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7AC2-2991-4628-9A7F-AB9B91EE3D53}">
      <dsp:nvSpPr>
        <dsp:cNvPr id="0" name=""/>
        <dsp:cNvSpPr/>
      </dsp:nvSpPr>
      <dsp:spPr>
        <a:xfrm>
          <a:off x="1619258" y="310040"/>
          <a:ext cx="6460328" cy="364234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1336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859 respondents indicated that they had personally experienced exclusionary, intimidating, offensive and/or hostile conduct that interfered with their ability to work or learn at GVSU</a:t>
          </a:r>
          <a:endParaRPr lang="en-US" sz="3000" kern="1200" dirty="0"/>
        </a:p>
      </dsp:txBody>
      <dsp:txXfrm>
        <a:off x="2652911" y="310040"/>
        <a:ext cx="5426676" cy="3642341"/>
      </dsp:txXfrm>
    </dsp:sp>
    <dsp:sp modelId="{054A0540-D8ED-4FEF-8C4B-8ED5F3C8BCD8}">
      <dsp:nvSpPr>
        <dsp:cNvPr id="0" name=""/>
        <dsp:cNvSpPr/>
      </dsp:nvSpPr>
      <dsp:spPr>
        <a:xfrm>
          <a:off x="685801" y="1295393"/>
          <a:ext cx="1801991" cy="18020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smtClean="0"/>
            <a:t>11%</a:t>
          </a:r>
        </a:p>
      </dsp:txBody>
      <dsp:txXfrm>
        <a:off x="949696" y="1559291"/>
        <a:ext cx="1274201" cy="12742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3AFA-99B3-421E-BCCA-238DF4D38AD4}">
      <dsp:nvSpPr>
        <dsp:cNvPr id="0" name=""/>
        <dsp:cNvSpPr/>
      </dsp:nvSpPr>
      <dsp:spPr>
        <a:xfrm>
          <a:off x="2925901" y="1028511"/>
          <a:ext cx="4279403" cy="278148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284480" bIns="28448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Experienced </a:t>
          </a:r>
          <a:r>
            <a:rPr lang="en-US" sz="4000" b="1" i="1" kern="1200" dirty="0" smtClean="0">
              <a:solidFill>
                <a:schemeClr val="bg1"/>
              </a:solidFill>
            </a:rPr>
            <a:t>sexual assault </a:t>
          </a:r>
          <a:r>
            <a:rPr lang="en-US" sz="4000" b="1" kern="1200" dirty="0" smtClean="0">
              <a:solidFill>
                <a:schemeClr val="bg1"/>
              </a:solidFill>
            </a:rPr>
            <a:t>while at GVSU  (n = 154)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3610606" y="1028511"/>
        <a:ext cx="3594698" cy="2781488"/>
      </dsp:txXfrm>
    </dsp:sp>
    <dsp:sp modelId="{F17B9A15-2FDC-4A8A-8A17-0F26C0F2A20C}">
      <dsp:nvSpPr>
        <dsp:cNvPr id="0" name=""/>
        <dsp:cNvSpPr/>
      </dsp:nvSpPr>
      <dsp:spPr>
        <a:xfrm>
          <a:off x="1825722" y="2378588"/>
          <a:ext cx="1519990" cy="14314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 smtClean="0">
              <a:solidFill>
                <a:srgbClr val="000000"/>
              </a:solidFill>
            </a:rPr>
            <a:t>2% </a:t>
          </a:r>
          <a:endParaRPr lang="en-US" sz="5600" b="1" kern="1200" dirty="0">
            <a:solidFill>
              <a:srgbClr val="000000"/>
            </a:solidFill>
          </a:endParaRPr>
        </a:p>
      </dsp:txBody>
      <dsp:txXfrm>
        <a:off x="2048319" y="2588213"/>
        <a:ext cx="1074796" cy="101216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4612B-BCDB-4427-8FA5-4D18869086F0}">
      <dsp:nvSpPr>
        <dsp:cNvPr id="0" name=""/>
        <dsp:cNvSpPr/>
      </dsp:nvSpPr>
      <dsp:spPr>
        <a:xfrm>
          <a:off x="114080" y="1708"/>
          <a:ext cx="1632850" cy="81642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Gender</a:t>
          </a:r>
          <a:endParaRPr lang="en-US" sz="3400" kern="1200" dirty="0"/>
        </a:p>
      </dsp:txBody>
      <dsp:txXfrm>
        <a:off x="137992" y="25620"/>
        <a:ext cx="1585026" cy="768601"/>
      </dsp:txXfrm>
    </dsp:sp>
    <dsp:sp modelId="{D54CF272-4338-48CF-9BAC-B47C7A7BD416}">
      <dsp:nvSpPr>
        <dsp:cNvPr id="0" name=""/>
        <dsp:cNvSpPr/>
      </dsp:nvSpPr>
      <dsp:spPr>
        <a:xfrm>
          <a:off x="277365" y="818133"/>
          <a:ext cx="163285" cy="61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319"/>
              </a:lnTo>
              <a:lnTo>
                <a:pt x="163285" y="612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64FC5-A49B-4E86-BEC3-0C7B1C0B1D62}">
      <dsp:nvSpPr>
        <dsp:cNvPr id="0" name=""/>
        <dsp:cNvSpPr/>
      </dsp:nvSpPr>
      <dsp:spPr>
        <a:xfrm>
          <a:off x="440650" y="1022239"/>
          <a:ext cx="1527172" cy="816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Women (141)</a:t>
          </a:r>
          <a:endParaRPr lang="en-US" sz="1800" kern="1200" dirty="0"/>
        </a:p>
      </dsp:txBody>
      <dsp:txXfrm>
        <a:off x="464562" y="1046151"/>
        <a:ext cx="1479348" cy="768601"/>
      </dsp:txXfrm>
    </dsp:sp>
    <dsp:sp modelId="{69456179-8694-48F2-800D-E20502F289C4}">
      <dsp:nvSpPr>
        <dsp:cNvPr id="0" name=""/>
        <dsp:cNvSpPr/>
      </dsp:nvSpPr>
      <dsp:spPr>
        <a:xfrm>
          <a:off x="277365" y="818133"/>
          <a:ext cx="163285" cy="1632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850"/>
              </a:lnTo>
              <a:lnTo>
                <a:pt x="163285" y="1632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F0C08-AECB-4DFD-AE6B-F156FEEC9E64}">
      <dsp:nvSpPr>
        <dsp:cNvPr id="0" name=""/>
        <dsp:cNvSpPr/>
      </dsp:nvSpPr>
      <dsp:spPr>
        <a:xfrm>
          <a:off x="440650" y="2042771"/>
          <a:ext cx="1306280" cy="816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Men (10)</a:t>
          </a:r>
          <a:endParaRPr lang="en-US" sz="1800" kern="1200" dirty="0"/>
        </a:p>
      </dsp:txBody>
      <dsp:txXfrm>
        <a:off x="464562" y="2066683"/>
        <a:ext cx="1258456" cy="768601"/>
      </dsp:txXfrm>
    </dsp:sp>
    <dsp:sp modelId="{FEC6EAA6-A21C-4B04-94B2-2B288DFEDBFE}">
      <dsp:nvSpPr>
        <dsp:cNvPr id="0" name=""/>
        <dsp:cNvSpPr/>
      </dsp:nvSpPr>
      <dsp:spPr>
        <a:xfrm>
          <a:off x="277365" y="818133"/>
          <a:ext cx="163285" cy="265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382"/>
              </a:lnTo>
              <a:lnTo>
                <a:pt x="163285" y="2653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B1CD5-49C4-446E-A43F-BC392A870971}">
      <dsp:nvSpPr>
        <dsp:cNvPr id="0" name=""/>
        <dsp:cNvSpPr/>
      </dsp:nvSpPr>
      <dsp:spPr>
        <a:xfrm>
          <a:off x="440650" y="3063303"/>
          <a:ext cx="1763478" cy="816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Transgender (3)</a:t>
          </a:r>
          <a:endParaRPr lang="en-US" sz="1800" kern="1200" dirty="0"/>
        </a:p>
      </dsp:txBody>
      <dsp:txXfrm>
        <a:off x="464562" y="3087215"/>
        <a:ext cx="1715654" cy="768601"/>
      </dsp:txXfrm>
    </dsp:sp>
    <dsp:sp modelId="{96A70B74-CD55-4815-B1F9-6F7CB006BE11}">
      <dsp:nvSpPr>
        <dsp:cNvPr id="0" name=""/>
        <dsp:cNvSpPr/>
      </dsp:nvSpPr>
      <dsp:spPr>
        <a:xfrm>
          <a:off x="2155143" y="1708"/>
          <a:ext cx="1632850" cy="816425"/>
        </a:xfrm>
        <a:prstGeom prst="roundRect">
          <a:avLst>
            <a:gd name="adj" fmla="val 10000"/>
          </a:avLst>
        </a:prstGeom>
        <a:solidFill>
          <a:srgbClr val="0086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Race</a:t>
          </a:r>
          <a:endParaRPr lang="en-US" sz="3400" kern="1200" dirty="0"/>
        </a:p>
      </dsp:txBody>
      <dsp:txXfrm>
        <a:off x="2179055" y="25620"/>
        <a:ext cx="1585026" cy="768601"/>
      </dsp:txXfrm>
    </dsp:sp>
    <dsp:sp modelId="{C8BA1121-1D32-46A8-ACAB-F12310C7B1AB}">
      <dsp:nvSpPr>
        <dsp:cNvPr id="0" name=""/>
        <dsp:cNvSpPr/>
      </dsp:nvSpPr>
      <dsp:spPr>
        <a:xfrm>
          <a:off x="2318428" y="818133"/>
          <a:ext cx="163285" cy="61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319"/>
              </a:lnTo>
              <a:lnTo>
                <a:pt x="163285" y="612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90001-514A-4C88-81D0-53B39C20CB21}">
      <dsp:nvSpPr>
        <dsp:cNvPr id="0" name=""/>
        <dsp:cNvSpPr/>
      </dsp:nvSpPr>
      <dsp:spPr>
        <a:xfrm>
          <a:off x="2481713" y="1022239"/>
          <a:ext cx="1306280" cy="816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People of Color (31)</a:t>
          </a:r>
          <a:endParaRPr lang="en-US" sz="1800" kern="1200" dirty="0"/>
        </a:p>
      </dsp:txBody>
      <dsp:txXfrm>
        <a:off x="2505625" y="1046151"/>
        <a:ext cx="1258456" cy="768601"/>
      </dsp:txXfrm>
    </dsp:sp>
    <dsp:sp modelId="{4093ADBC-FC99-440F-BFF9-0D7A9F1B9076}">
      <dsp:nvSpPr>
        <dsp:cNvPr id="0" name=""/>
        <dsp:cNvSpPr/>
      </dsp:nvSpPr>
      <dsp:spPr>
        <a:xfrm>
          <a:off x="2318428" y="818133"/>
          <a:ext cx="163285" cy="1632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850"/>
              </a:lnTo>
              <a:lnTo>
                <a:pt x="163285" y="1632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D2B33-4675-42B9-A6D8-C5B5944EA731}">
      <dsp:nvSpPr>
        <dsp:cNvPr id="0" name=""/>
        <dsp:cNvSpPr/>
      </dsp:nvSpPr>
      <dsp:spPr>
        <a:xfrm>
          <a:off x="2481713" y="2042771"/>
          <a:ext cx="1306280" cy="816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White People (119)</a:t>
          </a:r>
          <a:endParaRPr lang="en-US" sz="1800" kern="1200" dirty="0"/>
        </a:p>
      </dsp:txBody>
      <dsp:txXfrm>
        <a:off x="2505625" y="2066683"/>
        <a:ext cx="1258456" cy="76860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4612B-BCDB-4427-8FA5-4D18869086F0}">
      <dsp:nvSpPr>
        <dsp:cNvPr id="0" name=""/>
        <dsp:cNvSpPr/>
      </dsp:nvSpPr>
      <dsp:spPr>
        <a:xfrm>
          <a:off x="476" y="423615"/>
          <a:ext cx="1733832" cy="86691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Position</a:t>
          </a:r>
          <a:r>
            <a:rPr lang="en-US" sz="2700" kern="1200" dirty="0" smtClean="0"/>
            <a:t>	</a:t>
          </a:r>
          <a:endParaRPr lang="en-US" sz="2700" kern="1200" dirty="0"/>
        </a:p>
      </dsp:txBody>
      <dsp:txXfrm>
        <a:off x="25867" y="449006"/>
        <a:ext cx="1683050" cy="816134"/>
      </dsp:txXfrm>
    </dsp:sp>
    <dsp:sp modelId="{D54CF272-4338-48CF-9BAC-B47C7A7BD416}">
      <dsp:nvSpPr>
        <dsp:cNvPr id="0" name=""/>
        <dsp:cNvSpPr/>
      </dsp:nvSpPr>
      <dsp:spPr>
        <a:xfrm>
          <a:off x="173859" y="1290531"/>
          <a:ext cx="173383" cy="65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187"/>
              </a:lnTo>
              <a:lnTo>
                <a:pt x="173383" y="650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64FC5-A49B-4E86-BEC3-0C7B1C0B1D62}">
      <dsp:nvSpPr>
        <dsp:cNvPr id="0" name=""/>
        <dsp:cNvSpPr/>
      </dsp:nvSpPr>
      <dsp:spPr>
        <a:xfrm>
          <a:off x="347242" y="1507260"/>
          <a:ext cx="1387065" cy="866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Students (148)</a:t>
          </a:r>
          <a:endParaRPr lang="en-US" sz="1800" kern="1200" dirty="0"/>
        </a:p>
      </dsp:txBody>
      <dsp:txXfrm>
        <a:off x="372633" y="1532651"/>
        <a:ext cx="1336283" cy="816134"/>
      </dsp:txXfrm>
    </dsp:sp>
    <dsp:sp modelId="{69456179-8694-48F2-800D-E20502F289C4}">
      <dsp:nvSpPr>
        <dsp:cNvPr id="0" name=""/>
        <dsp:cNvSpPr/>
      </dsp:nvSpPr>
      <dsp:spPr>
        <a:xfrm>
          <a:off x="173859" y="1290531"/>
          <a:ext cx="173383" cy="1733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832"/>
              </a:lnTo>
              <a:lnTo>
                <a:pt x="173383" y="1733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F0C08-AECB-4DFD-AE6B-F156FEEC9E64}">
      <dsp:nvSpPr>
        <dsp:cNvPr id="0" name=""/>
        <dsp:cNvSpPr/>
      </dsp:nvSpPr>
      <dsp:spPr>
        <a:xfrm>
          <a:off x="347242" y="2590905"/>
          <a:ext cx="1387065" cy="866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Employees (6)</a:t>
          </a:r>
          <a:endParaRPr lang="en-US" sz="1800" kern="1200" dirty="0"/>
        </a:p>
      </dsp:txBody>
      <dsp:txXfrm>
        <a:off x="372633" y="2616296"/>
        <a:ext cx="1336283" cy="816134"/>
      </dsp:txXfrm>
    </dsp:sp>
    <dsp:sp modelId="{96A70B74-CD55-4815-B1F9-6F7CB006BE11}">
      <dsp:nvSpPr>
        <dsp:cNvPr id="0" name=""/>
        <dsp:cNvSpPr/>
      </dsp:nvSpPr>
      <dsp:spPr>
        <a:xfrm>
          <a:off x="2167766" y="423615"/>
          <a:ext cx="1733832" cy="86691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Sexual Orientation</a:t>
          </a:r>
          <a:endParaRPr lang="en-US" sz="2600" kern="1200" dirty="0"/>
        </a:p>
      </dsp:txBody>
      <dsp:txXfrm>
        <a:off x="2193157" y="449006"/>
        <a:ext cx="1683050" cy="816134"/>
      </dsp:txXfrm>
    </dsp:sp>
    <dsp:sp modelId="{C8BA1121-1D32-46A8-ACAB-F12310C7B1AB}">
      <dsp:nvSpPr>
        <dsp:cNvPr id="0" name=""/>
        <dsp:cNvSpPr/>
      </dsp:nvSpPr>
      <dsp:spPr>
        <a:xfrm>
          <a:off x="2341149" y="1290531"/>
          <a:ext cx="173383" cy="65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187"/>
              </a:lnTo>
              <a:lnTo>
                <a:pt x="173383" y="650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90001-514A-4C88-81D0-53B39C20CB21}">
      <dsp:nvSpPr>
        <dsp:cNvPr id="0" name=""/>
        <dsp:cNvSpPr/>
      </dsp:nvSpPr>
      <dsp:spPr>
        <a:xfrm>
          <a:off x="2514532" y="1507260"/>
          <a:ext cx="1387065" cy="866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LGBQQ (22)</a:t>
          </a:r>
          <a:endParaRPr lang="en-US" sz="1800" kern="1200" dirty="0"/>
        </a:p>
      </dsp:txBody>
      <dsp:txXfrm>
        <a:off x="2539923" y="1532651"/>
        <a:ext cx="1336283" cy="816134"/>
      </dsp:txXfrm>
    </dsp:sp>
    <dsp:sp modelId="{4093ADBC-FC99-440F-BFF9-0D7A9F1B9076}">
      <dsp:nvSpPr>
        <dsp:cNvPr id="0" name=""/>
        <dsp:cNvSpPr/>
      </dsp:nvSpPr>
      <dsp:spPr>
        <a:xfrm>
          <a:off x="2341149" y="1290531"/>
          <a:ext cx="173383" cy="1733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832"/>
              </a:lnTo>
              <a:lnTo>
                <a:pt x="173383" y="1733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D2B33-4675-42B9-A6D8-C5B5944EA731}">
      <dsp:nvSpPr>
        <dsp:cNvPr id="0" name=""/>
        <dsp:cNvSpPr/>
      </dsp:nvSpPr>
      <dsp:spPr>
        <a:xfrm>
          <a:off x="2514532" y="2590905"/>
          <a:ext cx="1387065" cy="866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Heterosexual (114)</a:t>
          </a:r>
          <a:endParaRPr lang="en-US" sz="1800" kern="1200" dirty="0"/>
        </a:p>
      </dsp:txBody>
      <dsp:txXfrm>
        <a:off x="2539923" y="2616296"/>
        <a:ext cx="1336283" cy="816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DAF61-E0B1-4387-A34E-A492F5B15D0E}">
      <dsp:nvSpPr>
        <dsp:cNvPr id="0" name=""/>
        <dsp:cNvSpPr/>
      </dsp:nvSpPr>
      <dsp:spPr>
        <a:xfrm rot="5400000">
          <a:off x="-240186" y="242202"/>
          <a:ext cx="1601241" cy="1120869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What is it?</a:t>
          </a:r>
          <a:endParaRPr lang="en-US" sz="1700" b="1" kern="1200" dirty="0"/>
        </a:p>
      </dsp:txBody>
      <dsp:txXfrm rot="-5400000">
        <a:off x="1" y="562451"/>
        <a:ext cx="1120869" cy="480372"/>
      </dsp:txXfrm>
    </dsp:sp>
    <dsp:sp modelId="{56893691-EF16-42BC-9958-9418E4B826FD}">
      <dsp:nvSpPr>
        <dsp:cNvPr id="0" name=""/>
        <dsp:cNvSpPr/>
      </dsp:nvSpPr>
      <dsp:spPr>
        <a:xfrm rot="5400000">
          <a:off x="3164231" y="-2041345"/>
          <a:ext cx="1040807" cy="5127530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Campus Climate is a construct</a:t>
          </a:r>
          <a:endParaRPr lang="en-US" sz="2000" kern="1200" dirty="0"/>
        </a:p>
      </dsp:txBody>
      <dsp:txXfrm rot="-5400000">
        <a:off x="1120870" y="52824"/>
        <a:ext cx="5076722" cy="939191"/>
      </dsp:txXfrm>
    </dsp:sp>
    <dsp:sp modelId="{B90227D2-E865-4F28-8BE2-7032A89B6DDF}">
      <dsp:nvSpPr>
        <dsp:cNvPr id="0" name=""/>
        <dsp:cNvSpPr/>
      </dsp:nvSpPr>
      <dsp:spPr>
        <a:xfrm rot="5400000">
          <a:off x="-240186" y="1649365"/>
          <a:ext cx="1601241" cy="1120869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2">
              <a:shade val="50000"/>
              <a:hueOff val="530147"/>
              <a:satOff val="-61053"/>
              <a:lumOff val="4283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Definition?</a:t>
          </a:r>
          <a:endParaRPr lang="en-US" sz="1700" b="1" kern="1200" dirty="0"/>
        </a:p>
      </dsp:txBody>
      <dsp:txXfrm rot="-5400000">
        <a:off x="1" y="1969614"/>
        <a:ext cx="1120869" cy="480372"/>
      </dsp:txXfrm>
    </dsp:sp>
    <dsp:sp modelId="{0F51E924-2112-46A0-8C0B-1EA3E4DC288E}">
      <dsp:nvSpPr>
        <dsp:cNvPr id="0" name=""/>
        <dsp:cNvSpPr/>
      </dsp:nvSpPr>
      <dsp:spPr>
        <a:xfrm rot="5400000">
          <a:off x="3164231" y="-634182"/>
          <a:ext cx="1040807" cy="5127530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 smtClean="0"/>
            <a:t>Current attitudes, behaviors, and standards and practices of employees and students of an institution</a:t>
          </a:r>
          <a:endParaRPr lang="en-US" sz="2000" kern="1200" dirty="0"/>
        </a:p>
      </dsp:txBody>
      <dsp:txXfrm rot="-5400000">
        <a:off x="1120870" y="1459987"/>
        <a:ext cx="5076722" cy="939191"/>
      </dsp:txXfrm>
    </dsp:sp>
    <dsp:sp modelId="{D1CEB680-C20D-4A54-B81B-5DA198D4497B}">
      <dsp:nvSpPr>
        <dsp:cNvPr id="0" name=""/>
        <dsp:cNvSpPr/>
      </dsp:nvSpPr>
      <dsp:spPr>
        <a:xfrm rot="5400000">
          <a:off x="-240186" y="3056527"/>
          <a:ext cx="1601241" cy="1120869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accent2">
              <a:shade val="50000"/>
              <a:hueOff val="530147"/>
              <a:satOff val="-61053"/>
              <a:lumOff val="4283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How is it measured?</a:t>
          </a:r>
          <a:endParaRPr lang="en-US" sz="1700" b="1" kern="1200" dirty="0"/>
        </a:p>
      </dsp:txBody>
      <dsp:txXfrm rot="-5400000">
        <a:off x="1" y="3376776"/>
        <a:ext cx="1120869" cy="480372"/>
      </dsp:txXfrm>
    </dsp:sp>
    <dsp:sp modelId="{2540CD82-6B26-48AD-9A75-C42947456E4E}">
      <dsp:nvSpPr>
        <dsp:cNvPr id="0" name=""/>
        <dsp:cNvSpPr/>
      </dsp:nvSpPr>
      <dsp:spPr>
        <a:xfrm rot="5400000">
          <a:off x="3164231" y="772979"/>
          <a:ext cx="1040807" cy="5127530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Personal Experiences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Perceptions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Institutional Efforts</a:t>
          </a:r>
          <a:endParaRPr lang="en-US" sz="2000" kern="1200" dirty="0"/>
        </a:p>
      </dsp:txBody>
      <dsp:txXfrm rot="-5400000">
        <a:off x="1120870" y="2867148"/>
        <a:ext cx="5076722" cy="9391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29DEE-9683-4E37-9B41-6A7580FB5394}">
      <dsp:nvSpPr>
        <dsp:cNvPr id="0" name=""/>
        <dsp:cNvSpPr/>
      </dsp:nvSpPr>
      <dsp:spPr>
        <a:xfrm rot="5400000">
          <a:off x="4911192" y="-1919282"/>
          <a:ext cx="1000682" cy="50932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Women (22%)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Men (18%)</a:t>
          </a:r>
          <a:endParaRPr lang="en-US" sz="2700" kern="1200" dirty="0"/>
        </a:p>
      </dsp:txBody>
      <dsp:txXfrm rot="-5400000">
        <a:off x="2864930" y="175829"/>
        <a:ext cx="5044359" cy="902984"/>
      </dsp:txXfrm>
    </dsp:sp>
    <dsp:sp modelId="{F2F43848-0DEB-407A-A17F-9BD77213513C}">
      <dsp:nvSpPr>
        <dsp:cNvPr id="0" name=""/>
        <dsp:cNvSpPr/>
      </dsp:nvSpPr>
      <dsp:spPr>
        <a:xfrm>
          <a:off x="0" y="1895"/>
          <a:ext cx="2864929" cy="125085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Gender Identity</a:t>
          </a:r>
          <a:endParaRPr lang="en-US" sz="3200" kern="1200" dirty="0"/>
        </a:p>
      </dsp:txBody>
      <dsp:txXfrm>
        <a:off x="61062" y="62957"/>
        <a:ext cx="2742805" cy="1128729"/>
      </dsp:txXfrm>
    </dsp:sp>
    <dsp:sp modelId="{3742AAA1-7135-4C52-BD78-26B0F70F5201}">
      <dsp:nvSpPr>
        <dsp:cNvPr id="0" name=""/>
        <dsp:cNvSpPr/>
      </dsp:nvSpPr>
      <dsp:spPr>
        <a:xfrm rot="5400000">
          <a:off x="4911192" y="-605885"/>
          <a:ext cx="1000682" cy="50932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Employees of Color (26%)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White Employees (19%)</a:t>
          </a:r>
          <a:endParaRPr lang="en-US" sz="2700" kern="1200" dirty="0"/>
        </a:p>
      </dsp:txBody>
      <dsp:txXfrm rot="-5400000">
        <a:off x="2864930" y="1489226"/>
        <a:ext cx="5044359" cy="902984"/>
      </dsp:txXfrm>
    </dsp:sp>
    <dsp:sp modelId="{8577BD4E-8544-425C-A23E-350A8F99C0AD}">
      <dsp:nvSpPr>
        <dsp:cNvPr id="0" name=""/>
        <dsp:cNvSpPr/>
      </dsp:nvSpPr>
      <dsp:spPr>
        <a:xfrm>
          <a:off x="0" y="1315291"/>
          <a:ext cx="2864929" cy="1250853"/>
        </a:xfrm>
        <a:prstGeom prst="roundRect">
          <a:avLst/>
        </a:prstGeom>
        <a:solidFill>
          <a:srgbClr val="0092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Racial Identity</a:t>
          </a:r>
          <a:endParaRPr lang="en-US" sz="3200" kern="1200" dirty="0"/>
        </a:p>
      </dsp:txBody>
      <dsp:txXfrm>
        <a:off x="61062" y="1376353"/>
        <a:ext cx="2742805" cy="1128729"/>
      </dsp:txXfrm>
    </dsp:sp>
    <dsp:sp modelId="{F3BF7E14-055F-4604-BB09-7AFF077BABD3}">
      <dsp:nvSpPr>
        <dsp:cNvPr id="0" name=""/>
        <dsp:cNvSpPr/>
      </dsp:nvSpPr>
      <dsp:spPr>
        <a:xfrm rot="5400000">
          <a:off x="4911192" y="707510"/>
          <a:ext cx="1000682" cy="50932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LGBQ (28%)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Heterosexual (20%)</a:t>
          </a:r>
          <a:endParaRPr lang="en-US" sz="2700" kern="1200" dirty="0"/>
        </a:p>
      </dsp:txBody>
      <dsp:txXfrm rot="-5400000">
        <a:off x="2864930" y="2802622"/>
        <a:ext cx="5044359" cy="902984"/>
      </dsp:txXfrm>
    </dsp:sp>
    <dsp:sp modelId="{EFF3E3F5-7D42-4BF7-89DD-B6B56985B704}">
      <dsp:nvSpPr>
        <dsp:cNvPr id="0" name=""/>
        <dsp:cNvSpPr/>
      </dsp:nvSpPr>
      <dsp:spPr>
        <a:xfrm>
          <a:off x="28572" y="2586033"/>
          <a:ext cx="2864929" cy="125085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Sexual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Identity</a:t>
          </a:r>
          <a:endParaRPr lang="en-US" sz="3200" kern="1200" dirty="0"/>
        </a:p>
      </dsp:txBody>
      <dsp:txXfrm>
        <a:off x="89634" y="2647095"/>
        <a:ext cx="2742805" cy="112872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29DEE-9683-4E37-9B41-6A7580FB5394}">
      <dsp:nvSpPr>
        <dsp:cNvPr id="0" name=""/>
        <dsp:cNvSpPr/>
      </dsp:nvSpPr>
      <dsp:spPr>
        <a:xfrm rot="5400000">
          <a:off x="4911192" y="-1919282"/>
          <a:ext cx="1000682" cy="50932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Women (12%)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Men (12%)</a:t>
          </a:r>
          <a:endParaRPr lang="en-US" sz="2700" kern="1200" dirty="0"/>
        </a:p>
      </dsp:txBody>
      <dsp:txXfrm rot="-5400000">
        <a:off x="2864930" y="175829"/>
        <a:ext cx="5044359" cy="902984"/>
      </dsp:txXfrm>
    </dsp:sp>
    <dsp:sp modelId="{F2F43848-0DEB-407A-A17F-9BD77213513C}">
      <dsp:nvSpPr>
        <dsp:cNvPr id="0" name=""/>
        <dsp:cNvSpPr/>
      </dsp:nvSpPr>
      <dsp:spPr>
        <a:xfrm>
          <a:off x="0" y="1895"/>
          <a:ext cx="2864929" cy="125085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Gender</a:t>
          </a:r>
          <a:endParaRPr lang="en-US" sz="3700" kern="1200" dirty="0"/>
        </a:p>
      </dsp:txBody>
      <dsp:txXfrm>
        <a:off x="61062" y="62957"/>
        <a:ext cx="2742805" cy="1128729"/>
      </dsp:txXfrm>
    </dsp:sp>
    <dsp:sp modelId="{3742AAA1-7135-4C52-BD78-26B0F70F5201}">
      <dsp:nvSpPr>
        <dsp:cNvPr id="0" name=""/>
        <dsp:cNvSpPr/>
      </dsp:nvSpPr>
      <dsp:spPr>
        <a:xfrm rot="5400000">
          <a:off x="4911192" y="-605885"/>
          <a:ext cx="1000682" cy="50932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Students of Color (18%)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White Students (11%)</a:t>
          </a:r>
          <a:endParaRPr lang="en-US" sz="2700" kern="1200" dirty="0"/>
        </a:p>
      </dsp:txBody>
      <dsp:txXfrm rot="-5400000">
        <a:off x="2864930" y="1489226"/>
        <a:ext cx="5044359" cy="902984"/>
      </dsp:txXfrm>
    </dsp:sp>
    <dsp:sp modelId="{8577BD4E-8544-425C-A23E-350A8F99C0AD}">
      <dsp:nvSpPr>
        <dsp:cNvPr id="0" name=""/>
        <dsp:cNvSpPr/>
      </dsp:nvSpPr>
      <dsp:spPr>
        <a:xfrm>
          <a:off x="0" y="1315291"/>
          <a:ext cx="2864929" cy="1250853"/>
        </a:xfrm>
        <a:prstGeom prst="roundRect">
          <a:avLst/>
        </a:prstGeom>
        <a:solidFill>
          <a:srgbClr val="0092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Race</a:t>
          </a:r>
          <a:endParaRPr lang="en-US" sz="3700" kern="1200" dirty="0"/>
        </a:p>
      </dsp:txBody>
      <dsp:txXfrm>
        <a:off x="61062" y="1376353"/>
        <a:ext cx="2742805" cy="1128729"/>
      </dsp:txXfrm>
    </dsp:sp>
    <dsp:sp modelId="{F3BF7E14-055F-4604-BB09-7AFF077BABD3}">
      <dsp:nvSpPr>
        <dsp:cNvPr id="0" name=""/>
        <dsp:cNvSpPr/>
      </dsp:nvSpPr>
      <dsp:spPr>
        <a:xfrm rot="5400000">
          <a:off x="4911192" y="707510"/>
          <a:ext cx="1000682" cy="50932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LGBQ (18%)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Heterosexual (11%)</a:t>
          </a:r>
          <a:endParaRPr lang="en-US" sz="2700" kern="1200" dirty="0"/>
        </a:p>
      </dsp:txBody>
      <dsp:txXfrm rot="-5400000">
        <a:off x="2864930" y="2802622"/>
        <a:ext cx="5044359" cy="902984"/>
      </dsp:txXfrm>
    </dsp:sp>
    <dsp:sp modelId="{EFF3E3F5-7D42-4BF7-89DD-B6B56985B704}">
      <dsp:nvSpPr>
        <dsp:cNvPr id="0" name=""/>
        <dsp:cNvSpPr/>
      </dsp:nvSpPr>
      <dsp:spPr>
        <a:xfrm>
          <a:off x="0" y="2628688"/>
          <a:ext cx="2864929" cy="125085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Sexual Orientation</a:t>
          </a:r>
          <a:endParaRPr lang="en-US" sz="3700" kern="1200" dirty="0"/>
        </a:p>
      </dsp:txBody>
      <dsp:txXfrm>
        <a:off x="61062" y="2689750"/>
        <a:ext cx="2742805" cy="112872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C7947-F5F1-4688-AE30-95E1BDB0832B}">
      <dsp:nvSpPr>
        <dsp:cNvPr id="0" name=""/>
        <dsp:cNvSpPr/>
      </dsp:nvSpPr>
      <dsp:spPr>
        <a:xfrm>
          <a:off x="2931311" y="0"/>
          <a:ext cx="4686314" cy="29718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Students (50%)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Faculty (20%)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Administrator (9%)</a:t>
          </a:r>
        </a:p>
      </dsp:txBody>
      <dsp:txXfrm>
        <a:off x="2931311" y="371475"/>
        <a:ext cx="3571889" cy="2228850"/>
      </dsp:txXfrm>
    </dsp:sp>
    <dsp:sp modelId="{E831B445-EC2A-4873-979E-5C4771B523E2}">
      <dsp:nvSpPr>
        <dsp:cNvPr id="0" name=""/>
        <dsp:cNvSpPr/>
      </dsp:nvSpPr>
      <dsp:spPr>
        <a:xfrm>
          <a:off x="2373" y="0"/>
          <a:ext cx="2928937" cy="29718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Source</a:t>
          </a:r>
          <a:endParaRPr lang="en-US" sz="6100" kern="1200" dirty="0"/>
        </a:p>
      </dsp:txBody>
      <dsp:txXfrm>
        <a:off x="145352" y="142979"/>
        <a:ext cx="2642979" cy="268584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86BA4-17FA-4EB8-BAE3-D284E3690524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In a meeting with a group of people</a:t>
          </a:r>
          <a:endParaRPr lang="en-US" sz="2600" b="1" kern="1200" dirty="0"/>
        </a:p>
      </dsp:txBody>
      <dsp:txXfrm>
        <a:off x="0" y="3059187"/>
        <a:ext cx="6096000" cy="542210"/>
      </dsp:txXfrm>
    </dsp:sp>
    <dsp:sp modelId="{6CB269F0-55CB-40C6-B826-269722C7C2C7}">
      <dsp:nvSpPr>
        <dsp:cNvPr id="0" name=""/>
        <dsp:cNvSpPr/>
      </dsp:nvSpPr>
      <dsp:spPr>
        <a:xfrm>
          <a:off x="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16%</a:t>
          </a:r>
          <a:endParaRPr lang="en-US" sz="2900" kern="1200" dirty="0"/>
        </a:p>
      </dsp:txBody>
      <dsp:txXfrm>
        <a:off x="0" y="3581316"/>
        <a:ext cx="3047999" cy="461883"/>
      </dsp:txXfrm>
    </dsp:sp>
    <dsp:sp modelId="{A841DACA-E220-4257-AE88-BBFAED8F018E}">
      <dsp:nvSpPr>
        <dsp:cNvPr id="0" name=""/>
        <dsp:cNvSpPr/>
      </dsp:nvSpPr>
      <dsp:spPr>
        <a:xfrm>
          <a:off x="304800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 = 218</a:t>
          </a:r>
          <a:endParaRPr lang="en-US" sz="2900" kern="1200" dirty="0"/>
        </a:p>
      </dsp:txBody>
      <dsp:txXfrm>
        <a:off x="3048000" y="3581316"/>
        <a:ext cx="3047999" cy="461883"/>
      </dsp:txXfrm>
    </dsp:sp>
    <dsp:sp modelId="{E67EDFB0-C38D-4706-9369-4D16DB6A6BDD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In a Class</a:t>
          </a:r>
          <a:endParaRPr lang="en-US" sz="2600" b="1" kern="1200" dirty="0"/>
        </a:p>
      </dsp:txBody>
      <dsp:txXfrm rot="-10800000">
        <a:off x="0" y="1529953"/>
        <a:ext cx="6096000" cy="542047"/>
      </dsp:txXfrm>
    </dsp:sp>
    <dsp:sp modelId="{16A3D120-F3FB-46C0-B367-2CD48DDCDABA}">
      <dsp:nvSpPr>
        <dsp:cNvPr id="0" name=""/>
        <dsp:cNvSpPr/>
      </dsp:nvSpPr>
      <dsp:spPr>
        <a:xfrm>
          <a:off x="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31%</a:t>
          </a:r>
          <a:endParaRPr lang="en-US" sz="2900" kern="1200" dirty="0"/>
        </a:p>
      </dsp:txBody>
      <dsp:txXfrm>
        <a:off x="0" y="2072001"/>
        <a:ext cx="3047999" cy="461744"/>
      </dsp:txXfrm>
    </dsp:sp>
    <dsp:sp modelId="{DBF44675-D595-4BB2-A952-5378CBF786F0}">
      <dsp:nvSpPr>
        <dsp:cNvPr id="0" name=""/>
        <dsp:cNvSpPr/>
      </dsp:nvSpPr>
      <dsp:spPr>
        <a:xfrm>
          <a:off x="304800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 = 418</a:t>
          </a:r>
          <a:endParaRPr lang="en-US" sz="2900" kern="1200" dirty="0"/>
        </a:p>
      </dsp:txBody>
      <dsp:txXfrm>
        <a:off x="3048000" y="2072001"/>
        <a:ext cx="3047999" cy="461744"/>
      </dsp:txXfrm>
    </dsp:sp>
    <dsp:sp modelId="{5077D897-F786-4E63-8649-AA41CDB4B7FF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In a public space on campus</a:t>
          </a:r>
          <a:endParaRPr lang="en-US" sz="2600" b="1" kern="1200" dirty="0"/>
        </a:p>
      </dsp:txBody>
      <dsp:txXfrm rot="-10800000">
        <a:off x="0" y="718"/>
        <a:ext cx="6096000" cy="542047"/>
      </dsp:txXfrm>
    </dsp:sp>
    <dsp:sp modelId="{883EFF1B-DA46-4EE1-B12E-11CD69D77977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34%</a:t>
          </a:r>
          <a:endParaRPr lang="en-US" sz="2900" kern="1200" dirty="0"/>
        </a:p>
      </dsp:txBody>
      <dsp:txXfrm>
        <a:off x="0" y="542766"/>
        <a:ext cx="3047999" cy="461744"/>
      </dsp:txXfrm>
    </dsp:sp>
    <dsp:sp modelId="{A0647BFE-7604-4D72-9C66-0CCF0B55D136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 = 455 </a:t>
          </a:r>
          <a:endParaRPr lang="en-US" sz="2900" kern="1200" dirty="0"/>
        </a:p>
      </dsp:txBody>
      <dsp:txXfrm>
        <a:off x="3048000" y="542766"/>
        <a:ext cx="3047999" cy="46174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207DE-8788-496A-B50C-F7F3920E2B3B}">
      <dsp:nvSpPr>
        <dsp:cNvPr id="0" name=""/>
        <dsp:cNvSpPr/>
      </dsp:nvSpPr>
      <dsp:spPr>
        <a:xfrm>
          <a:off x="0" y="3384226"/>
          <a:ext cx="8153400" cy="111077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Employment Practices Related to Promotion (21%, n = 314)</a:t>
          </a:r>
          <a:endParaRPr lang="en-US" sz="2400" kern="1200" dirty="0"/>
        </a:p>
      </dsp:txBody>
      <dsp:txXfrm>
        <a:off x="0" y="3384226"/>
        <a:ext cx="8153400" cy="1110778"/>
      </dsp:txXfrm>
    </dsp:sp>
    <dsp:sp modelId="{D25AC7C5-2A36-4765-A036-8D8DB932EAE6}">
      <dsp:nvSpPr>
        <dsp:cNvPr id="0" name=""/>
        <dsp:cNvSpPr/>
      </dsp:nvSpPr>
      <dsp:spPr>
        <a:xfrm rot="10800000">
          <a:off x="0" y="1692510"/>
          <a:ext cx="8153400" cy="1708377"/>
        </a:xfrm>
        <a:prstGeom prst="upArrowCallout">
          <a:avLst/>
        </a:prstGeom>
        <a:solidFill>
          <a:schemeClr val="accent1">
            <a:shade val="50000"/>
            <a:hueOff val="0"/>
            <a:satOff val="9283"/>
            <a:lumOff val="22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Employment Practices Up to and Including Dismissal</a:t>
          </a:r>
          <a:r>
            <a:rPr lang="en-US" sz="2400" kern="1200" dirty="0" smtClean="0"/>
            <a:t>     </a:t>
          </a:r>
          <a:r>
            <a:rPr lang="en-US" sz="2400" b="1" kern="1200" dirty="0" smtClean="0"/>
            <a:t>(12%, n = 173)</a:t>
          </a:r>
          <a:endParaRPr lang="en-US" sz="2400" kern="1200" dirty="0"/>
        </a:p>
      </dsp:txBody>
      <dsp:txXfrm rot="10800000">
        <a:off x="0" y="1692510"/>
        <a:ext cx="8153400" cy="1110052"/>
      </dsp:txXfrm>
    </dsp:sp>
    <dsp:sp modelId="{85BF00B9-8869-45DF-8BF7-F76468B11AD2}">
      <dsp:nvSpPr>
        <dsp:cNvPr id="0" name=""/>
        <dsp:cNvSpPr/>
      </dsp:nvSpPr>
      <dsp:spPr>
        <a:xfrm rot="10800000">
          <a:off x="0" y="794"/>
          <a:ext cx="8153400" cy="1708377"/>
        </a:xfrm>
        <a:prstGeom prst="upArrowCallout">
          <a:avLst/>
        </a:prstGeom>
        <a:solidFill>
          <a:schemeClr val="accent1">
            <a:shade val="50000"/>
            <a:hueOff val="0"/>
            <a:satOff val="9283"/>
            <a:lumOff val="22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Hiring Practices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(20%, n = 298)</a:t>
          </a:r>
          <a:endParaRPr lang="en-US" sz="2400" kern="1200" dirty="0"/>
        </a:p>
      </dsp:txBody>
      <dsp:txXfrm rot="10800000">
        <a:off x="0" y="794"/>
        <a:ext cx="8153400" cy="111005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FEB2E-DB4D-41E3-836E-0F81C35A8349}">
      <dsp:nvSpPr>
        <dsp:cNvPr id="0" name=""/>
        <dsp:cNvSpPr/>
      </dsp:nvSpPr>
      <dsp:spPr>
        <a:xfrm>
          <a:off x="0" y="0"/>
          <a:ext cx="6995160" cy="198882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Race was the primary basis for discriminatory hiring.</a:t>
          </a:r>
          <a:endParaRPr lang="en-US" sz="2800" b="0" kern="1200" dirty="0"/>
        </a:p>
      </dsp:txBody>
      <dsp:txXfrm>
        <a:off x="58251" y="58251"/>
        <a:ext cx="4939558" cy="1872318"/>
      </dsp:txXfrm>
    </dsp:sp>
    <dsp:sp modelId="{7DF423BF-EBC1-4A5D-B0B1-AB1D3093AA8E}">
      <dsp:nvSpPr>
        <dsp:cNvPr id="0" name=""/>
        <dsp:cNvSpPr/>
      </dsp:nvSpPr>
      <dsp:spPr>
        <a:xfrm>
          <a:off x="1234439" y="2430780"/>
          <a:ext cx="6995160" cy="198882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823699"/>
            <a:satOff val="-89940"/>
            <a:lumOff val="44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Position was the primary basis for discriminatory-related employment practices and promotion.</a:t>
          </a:r>
          <a:endParaRPr lang="en-US" sz="2800" b="0" kern="1200" dirty="0"/>
        </a:p>
      </dsp:txBody>
      <dsp:txXfrm>
        <a:off x="1292690" y="2489031"/>
        <a:ext cx="4351485" cy="1872317"/>
      </dsp:txXfrm>
    </dsp:sp>
    <dsp:sp modelId="{68F786CF-BA50-413C-ADAA-2BE934110145}">
      <dsp:nvSpPr>
        <dsp:cNvPr id="0" name=""/>
        <dsp:cNvSpPr/>
      </dsp:nvSpPr>
      <dsp:spPr>
        <a:xfrm>
          <a:off x="5702426" y="1563433"/>
          <a:ext cx="1292733" cy="1292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93291" y="1563433"/>
        <a:ext cx="711003" cy="97278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45E8A-F395-4338-961F-2CBFD1EF6746}">
      <dsp:nvSpPr>
        <dsp:cNvPr id="0" name=""/>
        <dsp:cNvSpPr/>
      </dsp:nvSpPr>
      <dsp:spPr>
        <a:xfrm>
          <a:off x="38" y="11051"/>
          <a:ext cx="3667534" cy="14670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2005</a:t>
          </a:r>
          <a:endParaRPr lang="en-US" sz="5100" kern="1200" dirty="0"/>
        </a:p>
      </dsp:txBody>
      <dsp:txXfrm>
        <a:off x="38" y="11051"/>
        <a:ext cx="3667534" cy="1467013"/>
      </dsp:txXfrm>
    </dsp:sp>
    <dsp:sp modelId="{46D3483E-E521-4754-8C43-471B24F0EA45}">
      <dsp:nvSpPr>
        <dsp:cNvPr id="0" name=""/>
        <dsp:cNvSpPr/>
      </dsp:nvSpPr>
      <dsp:spPr>
        <a:xfrm>
          <a:off x="38" y="1478065"/>
          <a:ext cx="3667534" cy="22399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61% (Students)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63% (Faculty)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67% (Staff</a:t>
          </a:r>
          <a:endParaRPr lang="en-US" sz="3600" kern="1200" dirty="0"/>
        </a:p>
      </dsp:txBody>
      <dsp:txXfrm>
        <a:off x="38" y="1478065"/>
        <a:ext cx="3667534" cy="2239920"/>
      </dsp:txXfrm>
    </dsp:sp>
    <dsp:sp modelId="{38E9C89E-774B-492D-95CF-AEAB3F30A982}">
      <dsp:nvSpPr>
        <dsp:cNvPr id="0" name=""/>
        <dsp:cNvSpPr/>
      </dsp:nvSpPr>
      <dsp:spPr>
        <a:xfrm>
          <a:off x="4181027" y="11051"/>
          <a:ext cx="3667534" cy="14670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2010</a:t>
          </a:r>
          <a:endParaRPr lang="en-US" sz="5100" kern="1200" dirty="0"/>
        </a:p>
      </dsp:txBody>
      <dsp:txXfrm>
        <a:off x="4181027" y="11051"/>
        <a:ext cx="3667534" cy="1467013"/>
      </dsp:txXfrm>
    </dsp:sp>
    <dsp:sp modelId="{BF9CA0BF-51D4-454E-A53B-D7041D7FBCDD}">
      <dsp:nvSpPr>
        <dsp:cNvPr id="0" name=""/>
        <dsp:cNvSpPr/>
      </dsp:nvSpPr>
      <dsp:spPr>
        <a:xfrm>
          <a:off x="4181027" y="1478065"/>
          <a:ext cx="3667534" cy="22399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88% (Students)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90% (Faculty)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94% (Staff)</a:t>
          </a:r>
          <a:endParaRPr lang="en-US" sz="3600" kern="1200" dirty="0"/>
        </a:p>
      </dsp:txBody>
      <dsp:txXfrm>
        <a:off x="4181027" y="1478065"/>
        <a:ext cx="3667534" cy="22399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D371A-27F5-44A1-BFC1-E8EC6D71DFE7}">
      <dsp:nvSpPr>
        <dsp:cNvPr id="0" name=""/>
        <dsp:cNvSpPr/>
      </dsp:nvSpPr>
      <dsp:spPr>
        <a:xfrm>
          <a:off x="1632" y="0"/>
          <a:ext cx="2540489" cy="3657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Although colleges and universities attempt to foster welcoming and inclusive environments, they are not immune to negative societal attitudes and discriminatory behaviors.</a:t>
          </a:r>
          <a:endParaRPr lang="en-US" sz="1400" kern="1200" dirty="0"/>
        </a:p>
      </dsp:txBody>
      <dsp:txXfrm>
        <a:off x="1632" y="1463040"/>
        <a:ext cx="2540489" cy="1463040"/>
      </dsp:txXfrm>
    </dsp:sp>
    <dsp:sp modelId="{5D6D70A2-405B-49AA-8F86-B6003B1B521B}">
      <dsp:nvSpPr>
        <dsp:cNvPr id="0" name=""/>
        <dsp:cNvSpPr/>
      </dsp:nvSpPr>
      <dsp:spPr>
        <a:xfrm>
          <a:off x="228603" y="219456"/>
          <a:ext cx="2086547" cy="12179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24D90-8BAE-40E4-9D43-1637A1A3950F}">
      <dsp:nvSpPr>
        <dsp:cNvPr id="0" name=""/>
        <dsp:cNvSpPr/>
      </dsp:nvSpPr>
      <dsp:spPr>
        <a:xfrm>
          <a:off x="2618336" y="0"/>
          <a:ext cx="2540489" cy="3657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 a microcosm of the larger social environment, college and university campuses reflect the pervasive prejudices of society.</a:t>
          </a:r>
          <a:endParaRPr lang="en-US" sz="1600" kern="1200" dirty="0"/>
        </a:p>
      </dsp:txBody>
      <dsp:txXfrm>
        <a:off x="2618336" y="1463040"/>
        <a:ext cx="2540489" cy="1463040"/>
      </dsp:txXfrm>
    </dsp:sp>
    <dsp:sp modelId="{65F436BD-CEDE-4101-96BB-F6A0AB5B2DC7}">
      <dsp:nvSpPr>
        <dsp:cNvPr id="0" name=""/>
        <dsp:cNvSpPr/>
      </dsp:nvSpPr>
      <dsp:spPr>
        <a:xfrm>
          <a:off x="3047998" y="152400"/>
          <a:ext cx="1681166" cy="13520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31377-5C74-42DE-B924-6C380F38A3F0}">
      <dsp:nvSpPr>
        <dsp:cNvPr id="0" name=""/>
        <dsp:cNvSpPr/>
      </dsp:nvSpPr>
      <dsp:spPr>
        <a:xfrm>
          <a:off x="5235040" y="0"/>
          <a:ext cx="2540489" cy="3657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Classism, Racism, Sexism, Genderism, Heterosexism, etc. </a:t>
          </a:r>
          <a:endParaRPr lang="en-US" sz="2100" kern="1200" dirty="0"/>
        </a:p>
      </dsp:txBody>
      <dsp:txXfrm>
        <a:off x="5235040" y="1463040"/>
        <a:ext cx="2540489" cy="1463040"/>
      </dsp:txXfrm>
    </dsp:sp>
    <dsp:sp modelId="{C119ECA3-8A9A-4937-B064-0439E6206D33}">
      <dsp:nvSpPr>
        <dsp:cNvPr id="0" name=""/>
        <dsp:cNvSpPr/>
      </dsp:nvSpPr>
      <dsp:spPr>
        <a:xfrm>
          <a:off x="5562598" y="209090"/>
          <a:ext cx="1885373" cy="12387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39A05-229C-4AA4-B6A7-C5321BA855B7}">
      <dsp:nvSpPr>
        <dsp:cNvPr id="0" name=""/>
        <dsp:cNvSpPr/>
      </dsp:nvSpPr>
      <dsp:spPr>
        <a:xfrm>
          <a:off x="311086" y="2926080"/>
          <a:ext cx="7154989" cy="548640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961B3-90A4-4E41-A991-985E7BED78FE}">
      <dsp:nvSpPr>
        <dsp:cNvPr id="0" name=""/>
        <dsp:cNvSpPr/>
      </dsp:nvSpPr>
      <dsp:spPr>
        <a:xfrm>
          <a:off x="2054328" y="325824"/>
          <a:ext cx="5170720" cy="5352247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/>
            <a:t>11%</a:t>
          </a:r>
          <a:r>
            <a:rPr lang="en-US" sz="1800" kern="1200" dirty="0" smtClean="0"/>
            <a:t> believed they       had personally experienced harassment</a:t>
          </a:r>
          <a:endParaRPr lang="en-US" sz="1800" kern="1200" dirty="0"/>
        </a:p>
      </dsp:txBody>
      <dsp:txXfrm>
        <a:off x="4799119" y="1435141"/>
        <a:ext cx="1908242" cy="1465496"/>
      </dsp:txXfrm>
    </dsp:sp>
    <dsp:sp modelId="{094CF6FB-AC52-492D-8121-908EF932FC5A}">
      <dsp:nvSpPr>
        <dsp:cNvPr id="0" name=""/>
        <dsp:cNvSpPr/>
      </dsp:nvSpPr>
      <dsp:spPr>
        <a:xfrm>
          <a:off x="2057247" y="609592"/>
          <a:ext cx="5120640" cy="512064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shade val="80000"/>
            <a:hueOff val="274566"/>
            <a:satOff val="-29980"/>
            <a:lumOff val="14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84%</a:t>
          </a:r>
          <a:r>
            <a:rPr lang="en-US" sz="1600" kern="1200" dirty="0" smtClean="0"/>
            <a:t> of employee respondents were satisfied with their jobs at GVSU and </a:t>
          </a:r>
          <a:r>
            <a:rPr lang="en-US" sz="1600" u="sng" kern="1200" dirty="0" smtClean="0"/>
            <a:t>61%</a:t>
          </a:r>
          <a:r>
            <a:rPr lang="en-US" sz="1600" kern="1200" dirty="0" smtClean="0"/>
            <a:t> with how their careers have progressed.</a:t>
          </a:r>
        </a:p>
      </dsp:txBody>
      <dsp:txXfrm>
        <a:off x="4775453" y="3266839"/>
        <a:ext cx="1889760" cy="1402080"/>
      </dsp:txXfrm>
    </dsp:sp>
    <dsp:sp modelId="{30558815-E0E2-4BEB-AA19-33DDAB604CCF}">
      <dsp:nvSpPr>
        <dsp:cNvPr id="0" name=""/>
        <dsp:cNvSpPr/>
      </dsp:nvSpPr>
      <dsp:spPr>
        <a:xfrm>
          <a:off x="1907461" y="613535"/>
          <a:ext cx="5120640" cy="5120640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shade val="80000"/>
            <a:hueOff val="549133"/>
            <a:satOff val="-59960"/>
            <a:lumOff val="29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/>
            <a:t>18%</a:t>
          </a:r>
          <a:r>
            <a:rPr lang="en-US" sz="1800" kern="1200" dirty="0" smtClean="0"/>
            <a:t> had observed or personally been made aware of harassment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>
        <a:off x="2420134" y="3270782"/>
        <a:ext cx="1889760" cy="1402080"/>
      </dsp:txXfrm>
    </dsp:sp>
    <dsp:sp modelId="{D1724D17-6211-464A-9304-D264404CA08C}">
      <dsp:nvSpPr>
        <dsp:cNvPr id="0" name=""/>
        <dsp:cNvSpPr/>
      </dsp:nvSpPr>
      <dsp:spPr>
        <a:xfrm>
          <a:off x="1907461" y="441628"/>
          <a:ext cx="5120640" cy="512064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shade val="80000"/>
            <a:hueOff val="823699"/>
            <a:satOff val="-89940"/>
            <a:lumOff val="44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88%</a:t>
          </a:r>
          <a:r>
            <a:rPr lang="en-US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comfortable with the overall climate, </a:t>
          </a:r>
          <a:r>
            <a:rPr lang="en-US" sz="1600" u="sng" kern="1200" dirty="0" smtClean="0"/>
            <a:t>76%</a:t>
          </a:r>
          <a:r>
            <a:rPr lang="en-US" sz="1600" kern="1200" dirty="0" smtClean="0"/>
            <a:t> with dept/work unit climate, and </a:t>
          </a:r>
          <a:r>
            <a:rPr lang="en-US" sz="1600" u="sng" kern="1200" dirty="0" smtClean="0"/>
            <a:t>86%</a:t>
          </a:r>
          <a:r>
            <a:rPr lang="en-US" sz="1600" kern="1200" dirty="0" smtClean="0"/>
            <a:t> with climate in their classes.</a:t>
          </a:r>
        </a:p>
      </dsp:txBody>
      <dsp:txXfrm>
        <a:off x="2420134" y="1502941"/>
        <a:ext cx="1889760" cy="1402080"/>
      </dsp:txXfrm>
    </dsp:sp>
    <dsp:sp modelId="{744303A8-9B40-4336-99FE-E0FFD173F919}">
      <dsp:nvSpPr>
        <dsp:cNvPr id="0" name=""/>
        <dsp:cNvSpPr/>
      </dsp:nvSpPr>
      <dsp:spPr>
        <a:xfrm>
          <a:off x="1762198" y="123785"/>
          <a:ext cx="5754624" cy="575462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FECC1-05D4-4F1C-8268-7AEFDCB679D4}">
      <dsp:nvSpPr>
        <dsp:cNvPr id="0" name=""/>
        <dsp:cNvSpPr/>
      </dsp:nvSpPr>
      <dsp:spPr>
        <a:xfrm>
          <a:off x="1740255" y="292600"/>
          <a:ext cx="5754624" cy="575462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shade val="90000"/>
            <a:hueOff val="279007"/>
            <a:satOff val="-29980"/>
            <a:lumOff val="143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51B90-C5CB-4ABD-B1F7-2D96BD6B2291}">
      <dsp:nvSpPr>
        <dsp:cNvPr id="0" name=""/>
        <dsp:cNvSpPr/>
      </dsp:nvSpPr>
      <dsp:spPr>
        <a:xfrm>
          <a:off x="1590468" y="296543"/>
          <a:ext cx="5754624" cy="575462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shade val="90000"/>
            <a:hueOff val="558014"/>
            <a:satOff val="-59960"/>
            <a:lumOff val="287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4C970-EDCB-4634-857A-4F4BAD826ADC}">
      <dsp:nvSpPr>
        <dsp:cNvPr id="0" name=""/>
        <dsp:cNvSpPr/>
      </dsp:nvSpPr>
      <dsp:spPr>
        <a:xfrm>
          <a:off x="1590468" y="124636"/>
          <a:ext cx="5754624" cy="575462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shade val="90000"/>
            <a:hueOff val="837021"/>
            <a:satOff val="-89940"/>
            <a:lumOff val="431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961B3-90A4-4E41-A991-985E7BED78FE}">
      <dsp:nvSpPr>
        <dsp:cNvPr id="0" name=""/>
        <dsp:cNvSpPr/>
      </dsp:nvSpPr>
      <dsp:spPr>
        <a:xfrm>
          <a:off x="1988820" y="445295"/>
          <a:ext cx="4864608" cy="4864608"/>
        </a:xfrm>
        <a:prstGeom prst="pie">
          <a:avLst>
            <a:gd name="adj1" fmla="val 1620000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11% of respondents (n = 859)  believed they had personally experienced offensive, hostile, exclusionary, or intimidating conduct that interfered unreasonably with their ability to work or learn on campus. </a:t>
          </a:r>
          <a:endParaRPr lang="en-US" sz="1600" kern="1200" dirty="0"/>
        </a:p>
      </dsp:txBody>
      <dsp:txXfrm>
        <a:off x="4646980" y="1719360"/>
        <a:ext cx="1737360" cy="2316480"/>
      </dsp:txXfrm>
    </dsp:sp>
    <dsp:sp modelId="{094CF6FB-AC52-492D-8121-908EF932FC5A}">
      <dsp:nvSpPr>
        <dsp:cNvPr id="0" name=""/>
        <dsp:cNvSpPr/>
      </dsp:nvSpPr>
      <dsp:spPr>
        <a:xfrm>
          <a:off x="1757172" y="445295"/>
          <a:ext cx="4864608" cy="4864608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18% of the participants            (n = 1,347) had observed or personally been made aware of conduct on campus that created an offensive, hostile, exclusionary, or intimidating working or learning environment.  </a:t>
          </a:r>
          <a:endParaRPr lang="en-US" sz="1100" kern="1200" dirty="0"/>
        </a:p>
      </dsp:txBody>
      <dsp:txXfrm>
        <a:off x="2226259" y="1719360"/>
        <a:ext cx="1737360" cy="2316480"/>
      </dsp:txXfrm>
    </dsp:sp>
    <dsp:sp modelId="{744303A8-9B40-4336-99FE-E0FFD173F919}">
      <dsp:nvSpPr>
        <dsp:cNvPr id="0" name=""/>
        <dsp:cNvSpPr/>
      </dsp:nvSpPr>
      <dsp:spPr>
        <a:xfrm>
          <a:off x="1687677" y="144153"/>
          <a:ext cx="5466892" cy="5466892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392C3-F890-4122-BDD2-1ECE6BC5B8FE}">
      <dsp:nvSpPr>
        <dsp:cNvPr id="0" name=""/>
        <dsp:cNvSpPr/>
      </dsp:nvSpPr>
      <dsp:spPr>
        <a:xfrm>
          <a:off x="1456029" y="144153"/>
          <a:ext cx="5466892" cy="5466892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A1A25-7ABD-4A13-A7E0-B650DA8C5EA2}">
      <dsp:nvSpPr>
        <dsp:cNvPr id="0" name=""/>
        <dsp:cNvSpPr/>
      </dsp:nvSpPr>
      <dsp:spPr>
        <a:xfrm>
          <a:off x="0" y="0"/>
          <a:ext cx="8161338" cy="16844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3FF18-9594-42B3-9A76-CBA69A8A75C5}">
      <dsp:nvSpPr>
        <dsp:cNvPr id="0" name=""/>
        <dsp:cNvSpPr/>
      </dsp:nvSpPr>
      <dsp:spPr>
        <a:xfrm>
          <a:off x="524867" y="236693"/>
          <a:ext cx="1837338" cy="121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72EC6-D0D5-426C-B360-BF39D0462784}">
      <dsp:nvSpPr>
        <dsp:cNvPr id="0" name=""/>
        <dsp:cNvSpPr/>
      </dsp:nvSpPr>
      <dsp:spPr>
        <a:xfrm rot="10800000">
          <a:off x="244840" y="1684496"/>
          <a:ext cx="2397393" cy="20588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How students experience their campus environment influences both </a:t>
          </a:r>
          <a:r>
            <a:rPr lang="en-US" sz="1800" b="1" kern="1200" dirty="0" smtClean="0">
              <a:solidFill>
                <a:schemeClr val="tx1"/>
              </a:solidFill>
            </a:rPr>
            <a:t>learning and developmental outcomes.</a:t>
          </a:r>
          <a:r>
            <a:rPr lang="en-US" sz="1800" b="1" kern="1200" baseline="30000" dirty="0" smtClean="0">
              <a:solidFill>
                <a:schemeClr val="tx1"/>
              </a:solidFill>
            </a:rPr>
            <a:t>1</a:t>
          </a:r>
          <a:endParaRPr lang="en-US" sz="1800" b="1" kern="1200" dirty="0">
            <a:solidFill>
              <a:schemeClr val="tx1"/>
            </a:solidFill>
          </a:endParaRPr>
        </a:p>
      </dsp:txBody>
      <dsp:txXfrm rot="10800000">
        <a:off x="308156" y="1684496"/>
        <a:ext cx="2270761" cy="1995512"/>
      </dsp:txXfrm>
    </dsp:sp>
    <dsp:sp modelId="{51D5BEE5-1AD7-4A60-A5DA-55B881E26668}">
      <dsp:nvSpPr>
        <dsp:cNvPr id="0" name=""/>
        <dsp:cNvSpPr/>
      </dsp:nvSpPr>
      <dsp:spPr>
        <a:xfrm>
          <a:off x="3208341" y="228601"/>
          <a:ext cx="1744654" cy="12272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A86C2-497F-4196-BAE0-CCEC63F77389}">
      <dsp:nvSpPr>
        <dsp:cNvPr id="0" name=""/>
        <dsp:cNvSpPr/>
      </dsp:nvSpPr>
      <dsp:spPr>
        <a:xfrm rot="10800000">
          <a:off x="2881972" y="1684496"/>
          <a:ext cx="2397393" cy="20588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50000"/>
            <a:hueOff val="0"/>
            <a:satOff val="9283"/>
            <a:lumOff val="22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Discriminatory environments have a </a:t>
          </a:r>
          <a:r>
            <a:rPr lang="en-US" sz="1800" b="1" kern="1200" dirty="0" smtClean="0">
              <a:solidFill>
                <a:schemeClr val="tx1"/>
              </a:solidFill>
            </a:rPr>
            <a:t>negative effect </a:t>
          </a:r>
          <a:r>
            <a:rPr lang="en-US" sz="1800" kern="1200" dirty="0" smtClean="0">
              <a:solidFill>
                <a:schemeClr val="tx1"/>
              </a:solidFill>
            </a:rPr>
            <a:t>on student learning.</a:t>
          </a:r>
          <a:r>
            <a:rPr lang="en-US" sz="1800" kern="1200" baseline="30000" dirty="0" smtClean="0">
              <a:solidFill>
                <a:schemeClr val="tx1"/>
              </a:solidFill>
            </a:rPr>
            <a:t>2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2945288" y="1684496"/>
        <a:ext cx="2270761" cy="1995512"/>
      </dsp:txXfrm>
    </dsp:sp>
    <dsp:sp modelId="{24BC3396-597F-4FEB-9B52-82B1C634371A}">
      <dsp:nvSpPr>
        <dsp:cNvPr id="0" name=""/>
        <dsp:cNvSpPr/>
      </dsp:nvSpPr>
      <dsp:spPr>
        <a:xfrm>
          <a:off x="5791196" y="236693"/>
          <a:ext cx="1853208" cy="121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6FEAA-3339-4566-A4BC-9751A04ABC98}">
      <dsp:nvSpPr>
        <dsp:cNvPr id="0" name=""/>
        <dsp:cNvSpPr/>
      </dsp:nvSpPr>
      <dsp:spPr>
        <a:xfrm rot="10800000">
          <a:off x="5519104" y="1684496"/>
          <a:ext cx="2397393" cy="20588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50000"/>
            <a:hueOff val="0"/>
            <a:satOff val="9283"/>
            <a:lumOff val="22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Research supports the pedagogical value of a </a:t>
          </a:r>
          <a:r>
            <a:rPr lang="en-US" sz="1800" b="1" kern="1200" dirty="0" smtClean="0">
              <a:solidFill>
                <a:schemeClr val="tx1"/>
              </a:solidFill>
            </a:rPr>
            <a:t>diverse student body </a:t>
          </a:r>
          <a:r>
            <a:rPr lang="en-US" sz="1800" kern="1200" dirty="0" smtClean="0">
              <a:solidFill>
                <a:schemeClr val="tx1"/>
              </a:solidFill>
            </a:rPr>
            <a:t>and faculty on </a:t>
          </a:r>
          <a:r>
            <a:rPr lang="en-US" sz="1800" b="1" kern="1200" dirty="0" smtClean="0">
              <a:solidFill>
                <a:schemeClr val="tx1"/>
              </a:solidFill>
            </a:rPr>
            <a:t>enhancing learning outcomes.</a:t>
          </a:r>
          <a:r>
            <a:rPr lang="en-US" sz="1800" b="1" kern="1200" baseline="30000" dirty="0" smtClean="0">
              <a:solidFill>
                <a:schemeClr val="tx1"/>
              </a:solidFill>
            </a:rPr>
            <a:t>3</a:t>
          </a:r>
          <a:endParaRPr lang="en-US" sz="1800" b="1" kern="1200" dirty="0">
            <a:solidFill>
              <a:schemeClr val="tx1"/>
            </a:solidFill>
          </a:endParaRPr>
        </a:p>
      </dsp:txBody>
      <dsp:txXfrm rot="10800000">
        <a:off x="5582420" y="1684496"/>
        <a:ext cx="2270761" cy="199551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E3ED8-914F-48C5-AC37-C1509918FCB6}">
      <dsp:nvSpPr>
        <dsp:cNvPr id="0" name=""/>
        <dsp:cNvSpPr/>
      </dsp:nvSpPr>
      <dsp:spPr>
        <a:xfrm>
          <a:off x="0" y="33420"/>
          <a:ext cx="7929563" cy="1814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All</a:t>
          </a:r>
          <a:r>
            <a:rPr lang="en-US" sz="4000" kern="1200" baseline="0" dirty="0" smtClean="0"/>
            <a:t> Respondents</a:t>
          </a:r>
          <a:endParaRPr lang="en-US" sz="4000" kern="1200" dirty="0"/>
        </a:p>
      </dsp:txBody>
      <dsp:txXfrm>
        <a:off x="0" y="33420"/>
        <a:ext cx="7929563" cy="1814400"/>
      </dsp:txXfrm>
    </dsp:sp>
    <dsp:sp modelId="{2C3F6AB7-9BA4-4BCB-910D-89EAF3356DEF}">
      <dsp:nvSpPr>
        <dsp:cNvPr id="0" name=""/>
        <dsp:cNvSpPr/>
      </dsp:nvSpPr>
      <dsp:spPr>
        <a:xfrm>
          <a:off x="0" y="1847820"/>
          <a:ext cx="7929563" cy="27669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The percentage of respondents who reported experiencing harassment at GVSU is lower than the percentage of respondents who report experiences of harassment in similar studies of postsecondary institutions.</a:t>
          </a:r>
          <a:endParaRPr lang="en-US" sz="3200" kern="1200" dirty="0"/>
        </a:p>
      </dsp:txBody>
      <dsp:txXfrm>
        <a:off x="0" y="1847820"/>
        <a:ext cx="7929563" cy="276696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2E18B-DCB1-48C1-9F0A-99BAD7844F4F}">
      <dsp:nvSpPr>
        <dsp:cNvPr id="0" name=""/>
        <dsp:cNvSpPr/>
      </dsp:nvSpPr>
      <dsp:spPr>
        <a:xfrm>
          <a:off x="38" y="37830"/>
          <a:ext cx="3705367" cy="806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Students</a:t>
          </a:r>
          <a:endParaRPr lang="en-US" sz="2400" kern="1200" dirty="0"/>
        </a:p>
      </dsp:txBody>
      <dsp:txXfrm>
        <a:off x="38" y="37830"/>
        <a:ext cx="3705367" cy="806400"/>
      </dsp:txXfrm>
    </dsp:sp>
    <dsp:sp modelId="{F04906AA-821A-423E-8CA6-34F1BC5262FD}">
      <dsp:nvSpPr>
        <dsp:cNvPr id="0" name=""/>
        <dsp:cNvSpPr/>
      </dsp:nvSpPr>
      <dsp:spPr>
        <a:xfrm>
          <a:off x="38" y="844230"/>
          <a:ext cx="3705367" cy="37661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 majority felt valued by faculty and other students in the classroom.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 majority felt that employees and administrators were genuinely concerned with their welfare.</a:t>
          </a:r>
          <a:endParaRPr lang="en-US" sz="2800" kern="1200" dirty="0"/>
        </a:p>
      </dsp:txBody>
      <dsp:txXfrm>
        <a:off x="38" y="844230"/>
        <a:ext cx="3705367" cy="3766139"/>
      </dsp:txXfrm>
    </dsp:sp>
    <dsp:sp modelId="{D92D3C03-179F-41CA-8331-A0A7C4BBCECA}">
      <dsp:nvSpPr>
        <dsp:cNvPr id="0" name=""/>
        <dsp:cNvSpPr/>
      </dsp:nvSpPr>
      <dsp:spPr>
        <a:xfrm>
          <a:off x="4224157" y="37830"/>
          <a:ext cx="3705367" cy="806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Employees</a:t>
          </a:r>
          <a:endParaRPr lang="en-US" sz="2400" kern="1200" dirty="0"/>
        </a:p>
      </dsp:txBody>
      <dsp:txXfrm>
        <a:off x="4224157" y="37830"/>
        <a:ext cx="3705367" cy="806400"/>
      </dsp:txXfrm>
    </dsp:sp>
    <dsp:sp modelId="{CBC070F1-1FC8-4BFB-BA72-094352E949B1}">
      <dsp:nvSpPr>
        <dsp:cNvPr id="0" name=""/>
        <dsp:cNvSpPr/>
      </dsp:nvSpPr>
      <dsp:spPr>
        <a:xfrm>
          <a:off x="4224157" y="844230"/>
          <a:ext cx="3705367" cy="37661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The majority of employees felt the workplace climate was welcoming based on gender, race, sexual orientation, and 15 other demographics characteristics.</a:t>
          </a:r>
          <a:endParaRPr lang="en-US" sz="2800" kern="1200" dirty="0"/>
        </a:p>
      </dsp:txBody>
      <dsp:txXfrm>
        <a:off x="4224157" y="844230"/>
        <a:ext cx="3705367" cy="376613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E3ED8-914F-48C5-AC37-C1509918FCB6}">
      <dsp:nvSpPr>
        <dsp:cNvPr id="0" name=""/>
        <dsp:cNvSpPr/>
      </dsp:nvSpPr>
      <dsp:spPr>
        <a:xfrm>
          <a:off x="4020" y="349890"/>
          <a:ext cx="8226321" cy="52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Racial Tension</a:t>
          </a:r>
          <a:endParaRPr lang="en-US" sz="2400" kern="1200" dirty="0"/>
        </a:p>
      </dsp:txBody>
      <dsp:txXfrm>
        <a:off x="4020" y="349890"/>
        <a:ext cx="8226321" cy="522000"/>
      </dsp:txXfrm>
    </dsp:sp>
    <dsp:sp modelId="{2C3F6AB7-9BA4-4BCB-910D-89EAF3356DEF}">
      <dsp:nvSpPr>
        <dsp:cNvPr id="0" name=""/>
        <dsp:cNvSpPr/>
      </dsp:nvSpPr>
      <dsp:spPr>
        <a:xfrm>
          <a:off x="4020" y="882320"/>
          <a:ext cx="8226321" cy="410178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Respondents of Color (17%, n = 201) were more likely to report personally experiencing harassment when compared to their White counterparts (10%, n = 619). 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Thirty-nine percent (n = 79) of Respondents of Color said the harassment was based on their race, compared with only three percent (n = 19) of White respondents.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Respondents of Color were less comfortable than White respondents with the overall climate, the climate in their departments/work units, and the climate in their classes.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62% of Students of Color and 78% of White students thought the classroom climate was welcoming based on race.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43% of Students/Faculty of Color and 27% of White students/faculty perceived racial/ethnic tensions in classroom discussions. 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41% of Students of Color and 29% of White students felt faculty pre-judged their abilities based on their identities/backgrounds.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Employees of Color were also more likely than White employees to believe they had observed discriminatory hiring practices, discriminatory employment-related disciplinary actions, and discriminatory practices related to promotion at GVSU. </a:t>
          </a:r>
          <a:endParaRPr lang="en-US" sz="1800" kern="1200" dirty="0"/>
        </a:p>
      </dsp:txBody>
      <dsp:txXfrm>
        <a:off x="4020" y="882320"/>
        <a:ext cx="8226321" cy="410178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E3ED8-914F-48C5-AC37-C1509918FCB6}">
      <dsp:nvSpPr>
        <dsp:cNvPr id="0" name=""/>
        <dsp:cNvSpPr/>
      </dsp:nvSpPr>
      <dsp:spPr>
        <a:xfrm>
          <a:off x="41" y="6337"/>
          <a:ext cx="3952391" cy="144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Homophobia and Heterosexism</a:t>
          </a:r>
          <a:endParaRPr lang="en-US" sz="2200" kern="1200" dirty="0"/>
        </a:p>
      </dsp:txBody>
      <dsp:txXfrm>
        <a:off x="41" y="6337"/>
        <a:ext cx="3952391" cy="1440000"/>
      </dsp:txXfrm>
    </dsp:sp>
    <dsp:sp modelId="{2C3F6AB7-9BA4-4BCB-910D-89EAF3356DEF}">
      <dsp:nvSpPr>
        <dsp:cNvPr id="0" name=""/>
        <dsp:cNvSpPr/>
      </dsp:nvSpPr>
      <dsp:spPr>
        <a:xfrm>
          <a:off x="41" y="1446337"/>
          <a:ext cx="3952391" cy="41861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LGBQ respondents were 10% more likely than heterosexual respondents to experience harassment.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Of those respondents, 54% of LGBQ respondents indicated  the basis was sexual orientation.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Sexual identity was the primary basis for observed harassment.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LGBQ respondents were less comfortable with the overall climate, the climate in their departments/work units, and the climate in their classes.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LGBQ employee and student respondents more likely to seriously consider leaving GVSU than  their heterosexual counterparts.</a:t>
          </a:r>
          <a:endParaRPr lang="en-US" sz="1800" kern="1200" dirty="0"/>
        </a:p>
      </dsp:txBody>
      <dsp:txXfrm>
        <a:off x="41" y="1446337"/>
        <a:ext cx="3952391" cy="4186125"/>
      </dsp:txXfrm>
    </dsp:sp>
    <dsp:sp modelId="{B8B2E18B-DCB1-48C1-9F0A-99BAD7844F4F}">
      <dsp:nvSpPr>
        <dsp:cNvPr id="0" name=""/>
        <dsp:cNvSpPr/>
      </dsp:nvSpPr>
      <dsp:spPr>
        <a:xfrm>
          <a:off x="4505767" y="6337"/>
          <a:ext cx="3952391" cy="144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Gender Disparities</a:t>
          </a:r>
        </a:p>
      </dsp:txBody>
      <dsp:txXfrm>
        <a:off x="4505767" y="6337"/>
        <a:ext cx="3952391" cy="1440000"/>
      </dsp:txXfrm>
    </dsp:sp>
    <dsp:sp modelId="{F04906AA-821A-423E-8CA6-34F1BC5262FD}">
      <dsp:nvSpPr>
        <dsp:cNvPr id="0" name=""/>
        <dsp:cNvSpPr/>
      </dsp:nvSpPr>
      <dsp:spPr>
        <a:xfrm>
          <a:off x="4505767" y="1446337"/>
          <a:ext cx="3952391" cy="41861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Gender was reported as the second highest basis (23%, n = 195) for personally experienced harassment.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Slightly higher rates of women (12%) versus men (10%) reported personal harassment, but substantially more women (28%) than men (10%) believed that the harassment was based on their gender.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Of all of the respondents who believed they had observed discriminatory employment practices, gender was the basis for discriminatory hiring (23%), employment-related disciplinary actions (14%), and discriminatory practices related to promotion (18%).</a:t>
          </a:r>
          <a:endParaRPr lang="en-US" sz="1800" kern="1200" dirty="0"/>
        </a:p>
      </dsp:txBody>
      <dsp:txXfrm>
        <a:off x="4505767" y="1446337"/>
        <a:ext cx="3952391" cy="418612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E3ED8-914F-48C5-AC37-C1509918FCB6}">
      <dsp:nvSpPr>
        <dsp:cNvPr id="0" name=""/>
        <dsp:cNvSpPr/>
      </dsp:nvSpPr>
      <dsp:spPr>
        <a:xfrm>
          <a:off x="0" y="12900"/>
          <a:ext cx="8534400" cy="100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Harassment  Due to University Position</a:t>
          </a:r>
          <a:endParaRPr lang="en-US" sz="3200" kern="1200" dirty="0"/>
        </a:p>
      </dsp:txBody>
      <dsp:txXfrm>
        <a:off x="0" y="12900"/>
        <a:ext cx="8534400" cy="1008000"/>
      </dsp:txXfrm>
    </dsp:sp>
    <dsp:sp modelId="{2C3F6AB7-9BA4-4BCB-910D-89EAF3356DEF}">
      <dsp:nvSpPr>
        <dsp:cNvPr id="0" name=""/>
        <dsp:cNvSpPr/>
      </dsp:nvSpPr>
      <dsp:spPr>
        <a:xfrm>
          <a:off x="0" y="1020900"/>
          <a:ext cx="8534400" cy="3843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kern="1200" dirty="0" smtClean="0"/>
            <a:t>Of all respondents (11%) who experienced harassment, university position (24%, n = 206) was indicated as the primary basis. </a:t>
          </a:r>
          <a:endParaRPr lang="en-US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kern="1200" dirty="0" smtClean="0"/>
            <a:t>Staff respondents personally experienced harassment at substantially higher rates than faculty. </a:t>
          </a:r>
          <a:endParaRPr lang="en-US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kern="1200" dirty="0" smtClean="0"/>
            <a:t>More staff members reported observing discriminatory hiring, and faculty reporting higher incidents of observing discriminatory practices related to promotion at GVSU.</a:t>
          </a:r>
          <a:endParaRPr lang="en-US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kern="1200" dirty="0" smtClean="0"/>
            <a:t>Staff members were less satisfied with the way their careers have progressed than faculty members. </a:t>
          </a:r>
          <a:endParaRPr lang="en-US" sz="2400" kern="1200" dirty="0"/>
        </a:p>
      </dsp:txBody>
      <dsp:txXfrm>
        <a:off x="0" y="1020900"/>
        <a:ext cx="8534400" cy="3843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7CA8C-B62F-464F-9871-75CE9C691C4E}">
      <dsp:nvSpPr>
        <dsp:cNvPr id="0" name=""/>
        <dsp:cNvSpPr/>
      </dsp:nvSpPr>
      <dsp:spPr>
        <a:xfrm>
          <a:off x="0" y="464909"/>
          <a:ext cx="8458200" cy="1102500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583184" rIns="65645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Assessment Tool Development and Implementation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0" y="464909"/>
        <a:ext cx="8458200" cy="1102500"/>
      </dsp:txXfrm>
    </dsp:sp>
    <dsp:sp modelId="{61E7A332-1D36-42C9-B126-7D5416FC39DB}">
      <dsp:nvSpPr>
        <dsp:cNvPr id="0" name=""/>
        <dsp:cNvSpPr/>
      </dsp:nvSpPr>
      <dsp:spPr>
        <a:xfrm>
          <a:off x="422910" y="51629"/>
          <a:ext cx="5920740" cy="82656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Phase I</a:t>
          </a:r>
        </a:p>
      </dsp:txBody>
      <dsp:txXfrm>
        <a:off x="463259" y="91978"/>
        <a:ext cx="5840042" cy="745862"/>
      </dsp:txXfrm>
    </dsp:sp>
    <dsp:sp modelId="{85B57E08-7AE0-40B6-9F13-21180B0C9936}">
      <dsp:nvSpPr>
        <dsp:cNvPr id="0" name=""/>
        <dsp:cNvSpPr/>
      </dsp:nvSpPr>
      <dsp:spPr>
        <a:xfrm>
          <a:off x="0" y="2131890"/>
          <a:ext cx="8458200" cy="1102500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583184" rIns="65645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Data Analysis</a:t>
          </a:r>
          <a:endParaRPr lang="en-US" sz="2500" b="1" kern="1200" dirty="0"/>
        </a:p>
      </dsp:txBody>
      <dsp:txXfrm>
        <a:off x="0" y="2131890"/>
        <a:ext cx="8458200" cy="1102500"/>
      </dsp:txXfrm>
    </dsp:sp>
    <dsp:sp modelId="{12C7F3F7-EF5C-4169-9CE0-36A054392BE9}">
      <dsp:nvSpPr>
        <dsp:cNvPr id="0" name=""/>
        <dsp:cNvSpPr/>
      </dsp:nvSpPr>
      <dsp:spPr>
        <a:xfrm>
          <a:off x="422910" y="1718610"/>
          <a:ext cx="5920740" cy="82656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Phase II</a:t>
          </a:r>
        </a:p>
      </dsp:txBody>
      <dsp:txXfrm>
        <a:off x="463259" y="1758959"/>
        <a:ext cx="5840042" cy="745862"/>
      </dsp:txXfrm>
    </dsp:sp>
    <dsp:sp modelId="{41E97599-E15C-4F9C-9FFC-6082C4438B58}">
      <dsp:nvSpPr>
        <dsp:cNvPr id="0" name=""/>
        <dsp:cNvSpPr/>
      </dsp:nvSpPr>
      <dsp:spPr>
        <a:xfrm>
          <a:off x="0" y="3798870"/>
          <a:ext cx="8458200" cy="1102500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583184" rIns="65645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Final Report and Presentation</a:t>
          </a:r>
          <a:endParaRPr lang="en-US" sz="2500" b="1" kern="1200" dirty="0"/>
        </a:p>
      </dsp:txBody>
      <dsp:txXfrm>
        <a:off x="0" y="3798870"/>
        <a:ext cx="8458200" cy="1102500"/>
      </dsp:txXfrm>
    </dsp:sp>
    <dsp:sp modelId="{F45F720C-73BF-4CAF-9FB4-CC7A14028748}">
      <dsp:nvSpPr>
        <dsp:cNvPr id="0" name=""/>
        <dsp:cNvSpPr/>
      </dsp:nvSpPr>
      <dsp:spPr>
        <a:xfrm>
          <a:off x="422910" y="3385590"/>
          <a:ext cx="5920740" cy="8265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Phase III</a:t>
          </a:r>
        </a:p>
      </dsp:txBody>
      <dsp:txXfrm>
        <a:off x="463259" y="3425939"/>
        <a:ext cx="5840042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BA301-D8CE-40E1-968F-AB1039E03A4D}">
      <dsp:nvSpPr>
        <dsp:cNvPr id="0" name=""/>
        <dsp:cNvSpPr/>
      </dsp:nvSpPr>
      <dsp:spPr>
        <a:xfrm>
          <a:off x="0" y="387736"/>
          <a:ext cx="8153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A079-D350-45A9-850C-73C216119F5A}">
      <dsp:nvSpPr>
        <dsp:cNvPr id="0" name=""/>
        <dsp:cNvSpPr/>
      </dsp:nvSpPr>
      <dsp:spPr>
        <a:xfrm>
          <a:off x="388162" y="63016"/>
          <a:ext cx="7763239" cy="6494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Non-degree seeking student (20%, n=30)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19865" y="94719"/>
        <a:ext cx="7699833" cy="586034"/>
      </dsp:txXfrm>
    </dsp:sp>
    <dsp:sp modelId="{FBB4FA8A-B548-4EDC-99CC-0971AA9FBE75}">
      <dsp:nvSpPr>
        <dsp:cNvPr id="0" name=""/>
        <dsp:cNvSpPr/>
      </dsp:nvSpPr>
      <dsp:spPr>
        <a:xfrm>
          <a:off x="0" y="1385656"/>
          <a:ext cx="8153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02722-A562-46E5-83BE-C2307E1EF4E5}">
      <dsp:nvSpPr>
        <dsp:cNvPr id="0" name=""/>
        <dsp:cNvSpPr/>
      </dsp:nvSpPr>
      <dsp:spPr>
        <a:xfrm>
          <a:off x="388162" y="1060936"/>
          <a:ext cx="7763239" cy="6494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BA student/entered as 1</a:t>
          </a:r>
          <a:r>
            <a:rPr lang="en-US" sz="2800" b="0" kern="1200" baseline="30000" dirty="0" smtClean="0">
              <a:solidFill>
                <a:schemeClr val="tx1"/>
              </a:solidFill>
            </a:rPr>
            <a:t>st</a:t>
          </a:r>
          <a:r>
            <a:rPr lang="en-US" sz="2800" b="0" kern="1200" dirty="0" smtClean="0">
              <a:solidFill>
                <a:schemeClr val="tx1"/>
              </a:solidFill>
            </a:rPr>
            <a:t> year student (</a:t>
          </a:r>
          <a:r>
            <a:rPr lang="en-US" sz="2800" b="0" kern="1200" smtClean="0">
              <a:solidFill>
                <a:schemeClr val="tx1"/>
              </a:solidFill>
            </a:rPr>
            <a:t>24%, n=3208</a:t>
          </a:r>
          <a:r>
            <a:rPr lang="en-US" sz="2800" b="0" kern="1200" dirty="0" smtClean="0">
              <a:solidFill>
                <a:schemeClr val="tx1"/>
              </a:solidFill>
            </a:rPr>
            <a:t>)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19865" y="1092639"/>
        <a:ext cx="7699833" cy="586034"/>
      </dsp:txXfrm>
    </dsp:sp>
    <dsp:sp modelId="{F9C42194-E4FC-47BB-A20B-C85DFA430C22}">
      <dsp:nvSpPr>
        <dsp:cNvPr id="0" name=""/>
        <dsp:cNvSpPr/>
      </dsp:nvSpPr>
      <dsp:spPr>
        <a:xfrm>
          <a:off x="0" y="2383576"/>
          <a:ext cx="8153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9C51-AFCC-4D8A-9DE9-3A667D588E61}">
      <dsp:nvSpPr>
        <dsp:cNvPr id="0" name=""/>
        <dsp:cNvSpPr/>
      </dsp:nvSpPr>
      <dsp:spPr>
        <a:xfrm>
          <a:off x="388162" y="2058856"/>
          <a:ext cx="776323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BA student/entered as transfer (19%, n=1146)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19865" y="2090559"/>
        <a:ext cx="7699833" cy="586034"/>
      </dsp:txXfrm>
    </dsp:sp>
    <dsp:sp modelId="{1F7113D1-5A99-454E-9BE3-4AF27E8E1F43}">
      <dsp:nvSpPr>
        <dsp:cNvPr id="0" name=""/>
        <dsp:cNvSpPr/>
      </dsp:nvSpPr>
      <dsp:spPr>
        <a:xfrm>
          <a:off x="0" y="3381496"/>
          <a:ext cx="8153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1303-F4E7-43A9-90B4-EA8F072C2D20}">
      <dsp:nvSpPr>
        <dsp:cNvPr id="0" name=""/>
        <dsp:cNvSpPr/>
      </dsp:nvSpPr>
      <dsp:spPr>
        <a:xfrm>
          <a:off x="398911" y="3056776"/>
          <a:ext cx="775080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Graduate Student (25%, n=853)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30614" y="3088479"/>
        <a:ext cx="7687403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BA301-D8CE-40E1-968F-AB1039E03A4D}">
      <dsp:nvSpPr>
        <dsp:cNvPr id="0" name=""/>
        <dsp:cNvSpPr/>
      </dsp:nvSpPr>
      <dsp:spPr>
        <a:xfrm>
          <a:off x="0" y="410520"/>
          <a:ext cx="8153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A079-D350-45A9-850C-73C216119F5A}">
      <dsp:nvSpPr>
        <dsp:cNvPr id="0" name=""/>
        <dsp:cNvSpPr/>
      </dsp:nvSpPr>
      <dsp:spPr>
        <a:xfrm>
          <a:off x="388162" y="71040"/>
          <a:ext cx="7763239" cy="6789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Executive/Administrator/Professional (60%, n=462)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21306" y="104184"/>
        <a:ext cx="7696951" cy="612672"/>
      </dsp:txXfrm>
    </dsp:sp>
    <dsp:sp modelId="{FBB4FA8A-B548-4EDC-99CC-0971AA9FBE75}">
      <dsp:nvSpPr>
        <dsp:cNvPr id="0" name=""/>
        <dsp:cNvSpPr/>
      </dsp:nvSpPr>
      <dsp:spPr>
        <a:xfrm>
          <a:off x="0" y="1453800"/>
          <a:ext cx="8153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02722-A562-46E5-83BE-C2307E1EF4E5}">
      <dsp:nvSpPr>
        <dsp:cNvPr id="0" name=""/>
        <dsp:cNvSpPr/>
      </dsp:nvSpPr>
      <dsp:spPr>
        <a:xfrm>
          <a:off x="388162" y="1114320"/>
          <a:ext cx="7763239" cy="6789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Clerical/Office/Technical (56%, n=289)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21306" y="1147464"/>
        <a:ext cx="7696951" cy="612672"/>
      </dsp:txXfrm>
    </dsp:sp>
    <dsp:sp modelId="{C3991F30-872C-42DD-B9C0-D3D3D07BE98A}">
      <dsp:nvSpPr>
        <dsp:cNvPr id="0" name=""/>
        <dsp:cNvSpPr/>
      </dsp:nvSpPr>
      <dsp:spPr>
        <a:xfrm>
          <a:off x="0" y="2497080"/>
          <a:ext cx="8153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2F061-3F1A-47F0-A266-6FED5403231C}">
      <dsp:nvSpPr>
        <dsp:cNvPr id="0" name=""/>
        <dsp:cNvSpPr/>
      </dsp:nvSpPr>
      <dsp:spPr>
        <a:xfrm>
          <a:off x="390551" y="2157600"/>
          <a:ext cx="776273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Department of Public Safety (31%, n=11)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23695" y="2190744"/>
        <a:ext cx="7696445" cy="612672"/>
      </dsp:txXfrm>
    </dsp:sp>
    <dsp:sp modelId="{9079BD90-5A90-4F3B-B22A-EB5462F58113}">
      <dsp:nvSpPr>
        <dsp:cNvPr id="0" name=""/>
        <dsp:cNvSpPr/>
      </dsp:nvSpPr>
      <dsp:spPr>
        <a:xfrm>
          <a:off x="0" y="3540360"/>
          <a:ext cx="8153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B5343-DBE3-4BC3-A71C-C1A3EA90AC9B}">
      <dsp:nvSpPr>
        <dsp:cNvPr id="0" name=""/>
        <dsp:cNvSpPr/>
      </dsp:nvSpPr>
      <dsp:spPr>
        <a:xfrm>
          <a:off x="388162" y="3200880"/>
          <a:ext cx="776323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Maintenance/Grounds/Service (17%, n=26)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21306" y="3234024"/>
        <a:ext cx="7696951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72BA1-CE2F-4F49-8CFA-20CD1993A4BF}">
      <dsp:nvSpPr>
        <dsp:cNvPr id="0" name=""/>
        <dsp:cNvSpPr/>
      </dsp:nvSpPr>
      <dsp:spPr>
        <a:xfrm>
          <a:off x="0" y="413460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AC2DA-E00C-47B3-83C7-ED739BF29669}">
      <dsp:nvSpPr>
        <dsp:cNvPr id="0" name=""/>
        <dsp:cNvSpPr/>
      </dsp:nvSpPr>
      <dsp:spPr>
        <a:xfrm>
          <a:off x="380906" y="59220"/>
          <a:ext cx="7618132" cy="70848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Assistant Professor/Librarian (37%, n=98) 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15491" y="93805"/>
        <a:ext cx="7548962" cy="639310"/>
      </dsp:txXfrm>
    </dsp:sp>
    <dsp:sp modelId="{3AD75D29-4DAD-4483-946E-11F036297181}">
      <dsp:nvSpPr>
        <dsp:cNvPr id="0" name=""/>
        <dsp:cNvSpPr/>
      </dsp:nvSpPr>
      <dsp:spPr>
        <a:xfrm>
          <a:off x="0" y="1502100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11687-DA27-45A0-9D5C-D9317AFC977D}">
      <dsp:nvSpPr>
        <dsp:cNvPr id="0" name=""/>
        <dsp:cNvSpPr/>
      </dsp:nvSpPr>
      <dsp:spPr>
        <a:xfrm>
          <a:off x="380906" y="1147860"/>
          <a:ext cx="7618132" cy="70848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Associate Professor/Librarian (35%, n=18)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15491" y="1182445"/>
        <a:ext cx="7548962" cy="639310"/>
      </dsp:txXfrm>
    </dsp:sp>
    <dsp:sp modelId="{1C26BA7F-7481-47E5-9FCB-36CE85DD695F}">
      <dsp:nvSpPr>
        <dsp:cNvPr id="0" name=""/>
        <dsp:cNvSpPr/>
      </dsp:nvSpPr>
      <dsp:spPr>
        <a:xfrm>
          <a:off x="0" y="2590740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10BAA-737E-4558-882E-EDD4A116D757}">
      <dsp:nvSpPr>
        <dsp:cNvPr id="0" name=""/>
        <dsp:cNvSpPr/>
      </dsp:nvSpPr>
      <dsp:spPr>
        <a:xfrm>
          <a:off x="398877" y="2236500"/>
          <a:ext cx="759765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Professor/Senior Librarian (21%, n=42)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33462" y="2271085"/>
        <a:ext cx="7528482" cy="639310"/>
      </dsp:txXfrm>
    </dsp:sp>
    <dsp:sp modelId="{22D158BE-268D-439C-8A08-A670747578A4}">
      <dsp:nvSpPr>
        <dsp:cNvPr id="0" name=""/>
        <dsp:cNvSpPr/>
      </dsp:nvSpPr>
      <dsp:spPr>
        <a:xfrm>
          <a:off x="0" y="3679379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B6A27-FEDB-499E-87AD-F79771B19E46}">
      <dsp:nvSpPr>
        <dsp:cNvPr id="0" name=""/>
        <dsp:cNvSpPr/>
      </dsp:nvSpPr>
      <dsp:spPr>
        <a:xfrm>
          <a:off x="391455" y="3325140"/>
          <a:ext cx="760544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Visiting Faculty (31%, n=35)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26040" y="3359725"/>
        <a:ext cx="7536271" cy="639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72BA1-CE2F-4F49-8CFA-20CD1993A4BF}">
      <dsp:nvSpPr>
        <dsp:cNvPr id="0" name=""/>
        <dsp:cNvSpPr/>
      </dsp:nvSpPr>
      <dsp:spPr>
        <a:xfrm>
          <a:off x="0" y="463799"/>
          <a:ext cx="8001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AC2DA-E00C-47B3-83C7-ED739BF29669}">
      <dsp:nvSpPr>
        <dsp:cNvPr id="0" name=""/>
        <dsp:cNvSpPr/>
      </dsp:nvSpPr>
      <dsp:spPr>
        <a:xfrm>
          <a:off x="380906" y="20999"/>
          <a:ext cx="7618132" cy="8856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Affiliate Instructor (28%, n=39) 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24137" y="64230"/>
        <a:ext cx="7531670" cy="799138"/>
      </dsp:txXfrm>
    </dsp:sp>
    <dsp:sp modelId="{3AD75D29-4DAD-4483-946E-11F036297181}">
      <dsp:nvSpPr>
        <dsp:cNvPr id="0" name=""/>
        <dsp:cNvSpPr/>
      </dsp:nvSpPr>
      <dsp:spPr>
        <a:xfrm>
          <a:off x="0" y="1824600"/>
          <a:ext cx="8001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11687-DA27-45A0-9D5C-D9317AFC977D}">
      <dsp:nvSpPr>
        <dsp:cNvPr id="0" name=""/>
        <dsp:cNvSpPr/>
      </dsp:nvSpPr>
      <dsp:spPr>
        <a:xfrm>
          <a:off x="380906" y="1381799"/>
          <a:ext cx="7618132" cy="8856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Instructor (46%, n=10)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24137" y="1425030"/>
        <a:ext cx="7531670" cy="799138"/>
      </dsp:txXfrm>
    </dsp:sp>
    <dsp:sp modelId="{1C26BA7F-7481-47E5-9FCB-36CE85DD695F}">
      <dsp:nvSpPr>
        <dsp:cNvPr id="0" name=""/>
        <dsp:cNvSpPr/>
      </dsp:nvSpPr>
      <dsp:spPr>
        <a:xfrm>
          <a:off x="0" y="3185400"/>
          <a:ext cx="8001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10BAA-737E-4558-882E-EDD4A116D757}">
      <dsp:nvSpPr>
        <dsp:cNvPr id="0" name=""/>
        <dsp:cNvSpPr/>
      </dsp:nvSpPr>
      <dsp:spPr>
        <a:xfrm>
          <a:off x="398877" y="2742600"/>
          <a:ext cx="759765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Semester Adjunct Faculty (14%, n=67)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2108" y="2785831"/>
        <a:ext cx="7511190" cy="799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71ED0-8BC7-4016-938B-08783F5E29C6}">
      <dsp:nvSpPr>
        <dsp:cNvPr id="0" name=""/>
        <dsp:cNvSpPr/>
      </dsp:nvSpPr>
      <dsp:spPr>
        <a:xfrm>
          <a:off x="1509666" y="538503"/>
          <a:ext cx="2074615" cy="134412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Students of Color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16% (n=926) </a:t>
          </a:r>
          <a:endParaRPr lang="en-US" sz="2100" kern="1200" dirty="0"/>
        </a:p>
      </dsp:txBody>
      <dsp:txXfrm>
        <a:off x="1841605" y="538503"/>
        <a:ext cx="1742677" cy="1344124"/>
      </dsp:txXfrm>
    </dsp:sp>
    <dsp:sp modelId="{2342B5E1-2D37-4953-87DB-A56550C7B177}">
      <dsp:nvSpPr>
        <dsp:cNvPr id="0" name=""/>
        <dsp:cNvSpPr/>
      </dsp:nvSpPr>
      <dsp:spPr>
        <a:xfrm>
          <a:off x="1524633" y="1882628"/>
          <a:ext cx="2044681" cy="134412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White Students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14% (n=5098)</a:t>
          </a:r>
          <a:endParaRPr lang="en-US" sz="2100" kern="1200" dirty="0"/>
        </a:p>
      </dsp:txBody>
      <dsp:txXfrm>
        <a:off x="1851783" y="1882628"/>
        <a:ext cx="1717532" cy="1344124"/>
      </dsp:txXfrm>
    </dsp:sp>
    <dsp:sp modelId="{4D1289DF-FB99-43CE-8627-47767ED4EC1C}">
      <dsp:nvSpPr>
        <dsp:cNvPr id="0" name=""/>
        <dsp:cNvSpPr/>
      </dsp:nvSpPr>
      <dsp:spPr>
        <a:xfrm>
          <a:off x="494340" y="1122"/>
          <a:ext cx="1343452" cy="13434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By Race</a:t>
          </a:r>
          <a:endParaRPr lang="en-US" sz="2500" kern="1200" dirty="0"/>
        </a:p>
      </dsp:txBody>
      <dsp:txXfrm>
        <a:off x="691084" y="197866"/>
        <a:ext cx="949964" cy="949964"/>
      </dsp:txXfrm>
    </dsp:sp>
    <dsp:sp modelId="{B02CA415-5162-497E-8D36-E322A7CD9D56}">
      <dsp:nvSpPr>
        <dsp:cNvPr id="0" name=""/>
        <dsp:cNvSpPr/>
      </dsp:nvSpPr>
      <dsp:spPr>
        <a:xfrm>
          <a:off x="4952901" y="538503"/>
          <a:ext cx="2283228" cy="134412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Women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16% (n=4,012)</a:t>
          </a:r>
          <a:endParaRPr lang="en-US" sz="2100" kern="1200" dirty="0"/>
        </a:p>
      </dsp:txBody>
      <dsp:txXfrm>
        <a:off x="5318217" y="538503"/>
        <a:ext cx="1917911" cy="1344124"/>
      </dsp:txXfrm>
    </dsp:sp>
    <dsp:sp modelId="{71F0A257-1955-48E6-B52F-55D098E56222}">
      <dsp:nvSpPr>
        <dsp:cNvPr id="0" name=""/>
        <dsp:cNvSpPr/>
      </dsp:nvSpPr>
      <dsp:spPr>
        <a:xfrm>
          <a:off x="5010248" y="1882628"/>
          <a:ext cx="2168534" cy="134412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357213" y="1882628"/>
        <a:ext cx="1821568" cy="1344124"/>
      </dsp:txXfrm>
    </dsp:sp>
    <dsp:sp modelId="{21BAC7E4-28C2-460E-A550-A4D5720E8E66}">
      <dsp:nvSpPr>
        <dsp:cNvPr id="0" name=""/>
        <dsp:cNvSpPr/>
      </dsp:nvSpPr>
      <dsp:spPr>
        <a:xfrm>
          <a:off x="4956425" y="1913932"/>
          <a:ext cx="2333559" cy="134412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Men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11% (n=1,966)</a:t>
          </a:r>
          <a:endParaRPr lang="en-US" sz="2100" kern="1200" dirty="0"/>
        </a:p>
      </dsp:txBody>
      <dsp:txXfrm>
        <a:off x="5329794" y="1913932"/>
        <a:ext cx="1960190" cy="1344124"/>
      </dsp:txXfrm>
    </dsp:sp>
    <dsp:sp modelId="{00447303-9ED0-45DC-B60D-178DB1C75828}">
      <dsp:nvSpPr>
        <dsp:cNvPr id="0" name=""/>
        <dsp:cNvSpPr/>
      </dsp:nvSpPr>
      <dsp:spPr>
        <a:xfrm>
          <a:off x="3869435" y="13334"/>
          <a:ext cx="1343452" cy="13434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By Gender</a:t>
          </a:r>
          <a:endParaRPr lang="en-US" sz="2500" kern="1200" dirty="0"/>
        </a:p>
      </dsp:txBody>
      <dsp:txXfrm>
        <a:off x="4066179" y="210078"/>
        <a:ext cx="949964" cy="949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E73351-A488-47C8-AE75-903ADA1AF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31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97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797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3013" y="708025"/>
            <a:ext cx="4829175" cy="36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564063"/>
            <a:ext cx="5407025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9713"/>
            <a:ext cx="31797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29713"/>
            <a:ext cx="31797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4B2AFC-BCE7-4B7E-96F1-0900A817C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72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7ED40-F08C-4092-94E4-05A1656E2C33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4AFFA-4FEA-4E67-9F55-1D96CDF8B75B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0F7B0-7153-4A9F-9DC7-EE1A0E700CE1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Climate</a:t>
            </a:r>
            <a:r>
              <a:rPr lang="en-US" dirty="0" smtClean="0">
                <a:cs typeface="Times New Roman" pitchFamily="18" charset="0"/>
              </a:rPr>
              <a:t> on college campuses not only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affects the creation of knowledg</a:t>
            </a:r>
            <a:r>
              <a:rPr lang="en-US" dirty="0" smtClean="0">
                <a:cs typeface="Times New Roman" pitchFamily="18" charset="0"/>
              </a:rPr>
              <a:t>e, but also has a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significant impact</a:t>
            </a:r>
            <a:r>
              <a:rPr lang="en-US" dirty="0" smtClean="0">
                <a:cs typeface="Times New Roman" pitchFamily="18" charset="0"/>
              </a:rPr>
              <a:t> on members of the academic community who, in turn, contribute to the creation of the campus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F6BEE-2984-4876-BC3A-A79B11E2CE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0F7B0-7153-4A9F-9DC7-EE1A0E700CE1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C3AE-AC0F-474E-8BB6-F44FAB790525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F321E-F663-4349-8FDD-D50FBEC99E1B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48399-1AF8-4C9C-95E1-41A256F6E37C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681D7-4C8D-4D78-AF48-C443153B52AF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681D7-4C8D-4D78-AF48-C443153B52AF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681D7-4C8D-4D78-AF48-C443153B52AF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48399-1AF8-4C9C-95E1-41A256F6E37C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6BB1F-7988-4132-8299-DACAB0C4E21B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A632B-1254-40EA-AA53-299007ACA564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BE87D-2DBB-4748-9D9B-296E7D43EA43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A8E22-7CBC-4054-A550-4A8916D2D988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F820E-0FDE-4761-BB6D-75FE2BF4D72D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3A55C-8339-4A8D-80B6-29BB2E181F38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17B1E-91DF-4A4F-97CC-3885F0D27E33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17B1E-91DF-4A4F-97CC-3885F0D27E33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6F54C-0927-42A8-9EDB-664414E2A3D6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0849F-3E5A-4592-A635-C294A2F5EE6A}" type="slidenum">
              <a:rPr lang="en-US" smtClean="0"/>
              <a:pPr/>
              <a:t>58</a:t>
            </a:fld>
            <a:endParaRPr lang="en-US" dirty="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3856C-583D-44FC-AEF6-F8BBAEEBEBE6}" type="slidenum">
              <a:rPr lang="en-US" smtClean="0"/>
              <a:pPr/>
              <a:t>59</a:t>
            </a:fld>
            <a:endParaRPr lang="en-US" dirty="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BE87D-2DBB-4748-9D9B-296E7D43EA43}" type="slidenum">
              <a:rPr lang="en-US" smtClean="0"/>
              <a:pPr/>
              <a:t>60</a:t>
            </a:fld>
            <a:endParaRPr lang="en-US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A1AF5-3DE7-4451-9EE1-02894974DA8A}" type="slidenum">
              <a:rPr lang="en-US" smtClean="0"/>
              <a:pPr/>
              <a:t>61</a:t>
            </a:fld>
            <a:endParaRPr lang="en-US" dirty="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93501-738E-478D-9B08-F7230F4759C1}" type="slidenum">
              <a:rPr lang="en-US" smtClean="0"/>
              <a:pPr/>
              <a:t>63</a:t>
            </a:fld>
            <a:endParaRPr lang="en-US" dirty="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93501-738E-478D-9B08-F7230F4759C1}" type="slidenum">
              <a:rPr lang="en-US" smtClean="0"/>
              <a:pPr/>
              <a:t>64</a:t>
            </a:fld>
            <a:endParaRPr lang="en-US" dirty="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B2AFC-BCE7-4B7E-96F1-0900A817C0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106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/>
          </a:p>
        </p:txBody>
      </p:sp>
      <p:sp>
        <p:nvSpPr>
          <p:cNvPr id="271466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467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7" name="Rectangle 103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" name="Rectangle 104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" name="Rectangle 10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A71C5-0D72-40FC-A6C2-A7B39AF90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2F00-E2B7-4E3D-B64E-605A7CA4A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C77A-BAA8-420F-9C45-D2ECC3F2C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84E7-D68B-4FF9-B0B9-B8EA94329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9625" y="2214563"/>
            <a:ext cx="7958138" cy="38814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516B8-FC9F-4EC1-AF17-34B8CBAE3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9625" y="2214563"/>
            <a:ext cx="7958138" cy="38814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F7752-5A3F-4F2C-B482-71842A2BB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67A3-FB58-4203-B85E-77D1D9848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40E75-0585-4BA4-A9FB-41AF4542B8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7D13A-FB31-467D-84F2-9EB2925FA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783F-4405-4BC8-B2C3-FD3D96653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1017-2418-4A44-B840-1C958FCF9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C9503-5750-4499-A8C3-6D8B3FAFF0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393-733C-4FCB-8FD5-49E69128E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13F55-FE18-4EED-BED1-0789EC31C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39F5-0386-451A-87CC-4B353DC17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1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0F686-667B-4FEA-BADA-6580F49CCD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050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26632" name="Group 2051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270340" name="Line 2052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41" name="Line 2053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42" name="Line 2054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43" name="Line 2055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44" name="Line 2056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45" name="Line 2057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46" name="Line 2058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47" name="Line 2059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48" name="Line 2060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49" name="Line 2061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50" name="Line 2062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51" name="Line 2063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52" name="Line 2064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53" name="Line 2065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54" name="Line 2066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55" name="Line 2067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56" name="Line 2068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57" name="Line 2069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58" name="Line 2070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59" name="Line 2071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60" name="Line 2072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61" name="Line 2073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62" name="Line 2074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63" name="Line 2075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64" name="Line 2076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65" name="Line 2077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66" name="Line 2078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67" name="Line 2079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68" name="Line 2080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69" name="Line 2081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70" name="Line 2082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71" name="Line 2083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72" name="Line 2084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73" name="Line 2085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74" name="Line 2086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75" name="Line 2087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76" name="Line 2088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77" name="Line 2089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78" name="Line 2090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79" name="Line 2091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80" name="Line 2092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81" name="Line 2093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82" name="Line 2094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83" name="Line 2095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84" name="Line 2096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85" name="Line 2097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86" name="Line 2098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87" name="Line 2099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88" name="Line 2100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89" name="Line 2101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90" name="Line 2102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91" name="Line 2103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92" name="Line 2104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93" name="Line 2105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94" name="Line 2106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95" name="Line 2107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96" name="Line 2108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97" name="Line 2109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98" name="Line 2110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399" name="Line 2111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00" name="Line 2112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01" name="Line 2113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02" name="Line 2114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03" name="Line 2115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04" name="Line 2116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05" name="Line 2117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06" name="Line 2118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07" name="Line 2119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08" name="Line 2120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09" name="Line 2121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10" name="Line 2122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11" name="Line 2123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12" name="Line 2124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13" name="Line 2125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14" name="Line 2126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15" name="Line 2127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16" name="Line 2128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17" name="Line 2129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18" name="Line 2130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19" name="Line 2131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20" name="Line 2132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21" name="Line 2133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22" name="Line 2134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23" name="Line 2135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24" name="Line 2136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25" name="Line 2137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26" name="Line 2138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27" name="Line 2139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28" name="Line 2140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29" name="Line 2141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30" name="Line 2142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31" name="Line 2143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32" name="Line 2144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33" name="Line 2145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34" name="Line 2146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35" name="Line 2147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36" name="Line 2148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37" name="Line 2149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26633" name="Group 2150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270439" name="Rectangle 2151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40" name="Rectangle 2152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41" name="Rectangle 2153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0442" name="Rectangle 2154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26627" name="Rectangle 21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0444" name="Rectangle 21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0445" name="Rectangle 21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0446" name="Rectangle 2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3790E3F5-6DA7-43B0-BD2A-C617A8F855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631" name="Rectangle 2159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6" r:id="rId2"/>
    <p:sldLayoutId id="2147483975" r:id="rId3"/>
    <p:sldLayoutId id="2147483974" r:id="rId4"/>
    <p:sldLayoutId id="2147483973" r:id="rId5"/>
    <p:sldLayoutId id="2147483972" r:id="rId6"/>
    <p:sldLayoutId id="2147483971" r:id="rId7"/>
    <p:sldLayoutId id="2147483970" r:id="rId8"/>
    <p:sldLayoutId id="2147483969" r:id="rId9"/>
    <p:sldLayoutId id="2147483968" r:id="rId10"/>
    <p:sldLayoutId id="2147483967" r:id="rId11"/>
    <p:sldLayoutId id="2147483966" r:id="rId12"/>
    <p:sldLayoutId id="2147483965" r:id="rId13"/>
    <p:sldLayoutId id="2147483964" r:id="rId14"/>
    <p:sldLayoutId id="2147483963" r:id="rId15"/>
    <p:sldLayoutId id="2147483962" r:id="rId16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://www.gvsu.ed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http://www.rankin-consulting.com/images/logo_final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http://www.rankin-consulting.com/images/logo_final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http://www.rankin-consulting.com/images/logo_final.jpg" TargetMode="External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http://www.rankin-consulting.com/images/logo_final.jpg" TargetMode="External"/><Relationship Id="rId9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http://www.rankin-consulting.com/images/logo_final.jpg" TargetMode="External"/><Relationship Id="rId9" Type="http://schemas.microsoft.com/office/2007/relationships/diagramDrawing" Target="../diagrams/drawing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http://www.rankin-consulting.com/images/logo_final.jpg" TargetMode="External"/><Relationship Id="rId9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http://www.rankin-consulting.com/images/logo_final.jpg" TargetMode="External"/><Relationship Id="rId9" Type="http://schemas.microsoft.com/office/2007/relationships/diagramDrawing" Target="../diagrams/drawin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http://www.rankin-consulting.com/images/logo_fina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http://www.rankin-consulting.com/images/logo_final.jpg" TargetMode="Externa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http://www.rankin-consulting.com/images/logo_final.jpg" TargetMode="Externa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http://www.rankin-consulting.com/images/logo_final.jpg" TargetMode="Externa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rankin-consulting.com/images/logo_final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http://www.rankin-consulting.com/images/logo_final.jpg" TargetMode="Externa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rankin-consulting.com/images/logo_final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ecretsociety.typepad.com/.shared/image.html?/photos/uncategorized/2007/11/02/gvsu_1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hyperlink" Target="http://1.bp.blogspot.com/_f1__EIMU7zw/TSB-VOEqEkI/AAAAAAAAADE/nlXqoNzoZ-M/s1600/challenges.gif" TargetMode="External"/><Relationship Id="rId4" Type="http://schemas.openxmlformats.org/officeDocument/2006/relationships/image" Target="http://www.rankin-consulting.com/images/logo_final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http://www.rankin-consulting.com/images/logo_final.jpg" TargetMode="External"/><Relationship Id="rId9" Type="http://schemas.microsoft.com/office/2007/relationships/diagramDrawing" Target="../diagrams/drawin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7.bin"/><Relationship Id="rId4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3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http://www.rankin-consulting.com/images/logo_final.jpg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http://www.rankin-consulting.com/images/logo_final.jpg" TargetMode="External"/><Relationship Id="rId9" Type="http://schemas.microsoft.com/office/2007/relationships/diagramDrawing" Target="../diagrams/drawing1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http://www.rankin-consulting.com/images/logo_final.jpg" TargetMode="External"/><Relationship Id="rId4" Type="http://schemas.openxmlformats.org/officeDocument/2006/relationships/image" Target="../media/image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rankin-consulting.com/images/logo_final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4.bin"/><Relationship Id="rId4" Type="http://schemas.openxmlformats.org/officeDocument/2006/relationships/chart" Target="../charts/char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hyperlink" Target="http://www.gvsu.edu/maps.htm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http://www.rankin-consulting.com/images/logo_final.jpg" TargetMode="External"/><Relationship Id="rId4" Type="http://schemas.openxmlformats.org/officeDocument/2006/relationships/image" Target="../media/image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rankin-consulting.com/images/logo_final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vsu.edu/wgs/module-photogallery-gallery2.htm?galleryId=E3E0D5A8-9181-4891-227986CC2FA0CA57&amp;photoId=E4885D2A-C4A8-18DA-A3B3A1A7100ED17A" TargetMode="External"/><Relationship Id="rId5" Type="http://schemas.openxmlformats.org/officeDocument/2006/relationships/image" Target="http://www.rankin-consulting.com/images/logo_final.jpg" TargetMode="External"/><Relationship Id="rId4" Type="http://schemas.openxmlformats.org/officeDocument/2006/relationships/image" Target="../media/image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http://www.rankin-consulting.com/images/logo_final.jpg" TargetMode="External"/><Relationship Id="rId4" Type="http://schemas.openxmlformats.org/officeDocument/2006/relationships/image" Target="../media/image7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http://www.rankin-consulting.com/images/logo_final.jpg" TargetMode="External"/><Relationship Id="rId9" Type="http://schemas.microsoft.com/office/2007/relationships/diagramDrawing" Target="../diagrams/drawing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jpeg"/><Relationship Id="rId5" Type="http://schemas.openxmlformats.org/officeDocument/2006/relationships/image" Target="http://www.rankin-consulting.com/images/logo_final.jpg" TargetMode="External"/><Relationship Id="rId4" Type="http://schemas.openxmlformats.org/officeDocument/2006/relationships/image" Target="../media/image7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su.edu/mygvsu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marketfix.files.wordpress.com/2010/09/online-survey.jpg" TargetMode="External"/><Relationship Id="rId5" Type="http://schemas.openxmlformats.org/officeDocument/2006/relationships/image" Target="http://www.rankin-consulting.com/images/logo_final.jpg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72"/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848600" cy="1012825"/>
          </a:xfrm>
        </p:spPr>
        <p:txBody>
          <a:bodyPr/>
          <a:lstStyle/>
          <a:p>
            <a:pPr eaLnBrk="1" hangingPunct="1"/>
            <a:r>
              <a:rPr lang="en-US" b="1" dirty="0" smtClean="0"/>
              <a:t>Grand Valley State University</a:t>
            </a:r>
          </a:p>
        </p:txBody>
      </p:sp>
      <p:sp>
        <p:nvSpPr>
          <p:cNvPr id="3075" name="Rectangle 207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819400"/>
            <a:ext cx="5562600" cy="18288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Campus Climate Assessment </a:t>
            </a:r>
          </a:p>
          <a:p>
            <a:pPr eaLnBrk="1" hangingPunct="1"/>
            <a:r>
              <a:rPr lang="en-US" sz="3000" dirty="0" smtClean="0"/>
              <a:t>Results of Report</a:t>
            </a:r>
          </a:p>
        </p:txBody>
      </p:sp>
      <p:pic>
        <p:nvPicPr>
          <p:cNvPr id="3076" name="Picture 2060" descr="campus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075"/>
          <p:cNvSpPr>
            <a:spLocks noChangeArrowheads="1"/>
          </p:cNvSpPr>
          <p:nvPr/>
        </p:nvSpPr>
        <p:spPr bwMode="auto">
          <a:xfrm>
            <a:off x="3500438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79" name="Text Box 2082"/>
          <p:cNvSpPr txBox="1">
            <a:spLocks noChangeArrowheads="1"/>
          </p:cNvSpPr>
          <p:nvPr/>
        </p:nvSpPr>
        <p:spPr bwMode="auto">
          <a:xfrm>
            <a:off x="3317840" y="4285170"/>
            <a:ext cx="32609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 smtClean="0"/>
              <a:t>September 23, 2011</a:t>
            </a:r>
            <a:endParaRPr lang="en-US" sz="3000" dirty="0"/>
          </a:p>
        </p:txBody>
      </p:sp>
      <p:pic>
        <p:nvPicPr>
          <p:cNvPr id="118786" name="Picture 2" descr="Grand Valley State Universit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00548"/>
            <a:ext cx="3411940" cy="1143000"/>
          </a:xfrm>
          <a:prstGeom prst="rect">
            <a:avLst/>
          </a:prstGeom>
          <a:noFill/>
        </p:spPr>
      </p:pic>
      <p:pic>
        <p:nvPicPr>
          <p:cNvPr id="527363" name="Picture 3" descr="C:\Users\sxr2\Documents\Rankin&amp; Associates Consulting\2009-2010\Grand Valley State\Sept 2011 visit\Presentation\Survey_WhiteTyp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85613"/>
            <a:ext cx="2496873" cy="10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3787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Survey Assessment Limitations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620000" cy="3881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Self-selection bias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Response rates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Social desirability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Caution in generalizing results for constituent groups with significantly lower response rates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 Limitation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09800"/>
            <a:ext cx="7315200" cy="3881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Data were not reported for groups of fewer than 10 individuals where identity could be compromised.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Instead, small groups were combined to eliminate possibility of identifying individuals.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Results</a:t>
            </a:r>
            <a:br>
              <a:rPr lang="en-US" sz="4400" dirty="0" smtClean="0"/>
            </a:br>
            <a:endParaRPr lang="en-US" sz="44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19400"/>
            <a:ext cx="6662738" cy="1192213"/>
          </a:xfrm>
        </p:spPr>
        <p:txBody>
          <a:bodyPr/>
          <a:lstStyle/>
          <a:p>
            <a:pPr eaLnBrk="1" hangingPunct="1"/>
            <a:r>
              <a:rPr lang="en-US" sz="4200" dirty="0" smtClean="0"/>
              <a:t>Response Rates</a:t>
            </a:r>
          </a:p>
        </p:txBody>
      </p:sp>
      <p:pic>
        <p:nvPicPr>
          <p:cNvPr id="57348" name="Picture 4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Transitional Li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038600"/>
            <a:ext cx="6629400" cy="16978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are the respondents?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667000"/>
            <a:ext cx="7772400" cy="3429000"/>
          </a:xfrm>
        </p:spPr>
        <p:txBody>
          <a:bodyPr/>
          <a:lstStyle/>
          <a:p>
            <a:pPr eaLnBrk="1" hangingPunct="1"/>
            <a:r>
              <a:rPr lang="en-US" dirty="0" smtClean="0"/>
              <a:t>7,571 people responded to the call to participate (29% overall response rate).</a:t>
            </a:r>
            <a:endParaRPr lang="en-US" dirty="0" smtClean="0">
              <a:solidFill>
                <a:srgbClr val="FF3300"/>
              </a:solidFill>
            </a:endParaRPr>
          </a:p>
          <a:p>
            <a:pPr eaLnBrk="1" hangingPunct="1"/>
            <a:endParaRPr lang="en-US" sz="1050" dirty="0" smtClean="0"/>
          </a:p>
          <a:p>
            <a:pPr eaLnBrk="1" hangingPunct="1"/>
            <a:r>
              <a:rPr lang="en-US" dirty="0" smtClean="0"/>
              <a:t>6,110 </a:t>
            </a:r>
            <a:r>
              <a:rPr lang="en-US" dirty="0"/>
              <a:t>respondents contributed remarks to one or more of the open-ended questions. </a:t>
            </a:r>
            <a:endParaRPr lang="en-US" sz="2800" dirty="0" smtClean="0"/>
          </a:p>
        </p:txBody>
      </p:sp>
      <p:pic>
        <p:nvPicPr>
          <p:cNvPr id="58372" name="Picture 1042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 sz="4200" dirty="0" smtClean="0"/>
              <a:t>Student Response Rates</a:t>
            </a:r>
            <a:endParaRPr lang="en-US" sz="4200" dirty="0" smtClean="0">
              <a:solidFill>
                <a:srgbClr val="FF0000"/>
              </a:solidFill>
            </a:endParaRPr>
          </a:p>
        </p:txBody>
      </p:sp>
      <p:pic>
        <p:nvPicPr>
          <p:cNvPr id="59399" name="Picture 21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13251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293548594"/>
              </p:ext>
            </p:extLst>
          </p:nvPr>
        </p:nvGraphicFramePr>
        <p:xfrm>
          <a:off x="685800" y="2133600"/>
          <a:ext cx="81534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924800" cy="1143000"/>
          </a:xfrm>
        </p:spPr>
        <p:txBody>
          <a:bodyPr/>
          <a:lstStyle/>
          <a:p>
            <a:pPr eaLnBrk="1" hangingPunct="1"/>
            <a:r>
              <a:rPr lang="en-US" sz="4200" dirty="0" smtClean="0"/>
              <a:t>Staff Response Rates</a:t>
            </a:r>
            <a:endParaRPr lang="en-US" sz="4200" dirty="0" smtClean="0">
              <a:solidFill>
                <a:srgbClr val="FF0000"/>
              </a:solidFill>
            </a:endParaRPr>
          </a:p>
        </p:txBody>
      </p:sp>
      <p:pic>
        <p:nvPicPr>
          <p:cNvPr id="59399" name="Picture 21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13251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Diagram 18"/>
          <p:cNvGraphicFramePr/>
          <p:nvPr/>
        </p:nvGraphicFramePr>
        <p:xfrm>
          <a:off x="762000" y="2133600"/>
          <a:ext cx="8153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 sz="4200" dirty="0" smtClean="0"/>
              <a:t>Faculty Response Rates</a:t>
            </a:r>
            <a:endParaRPr lang="en-US" sz="4200" dirty="0" smtClean="0">
              <a:solidFill>
                <a:srgbClr val="FF0000"/>
              </a:solidFill>
            </a:endParaRPr>
          </a:p>
        </p:txBody>
      </p:sp>
      <p:pic>
        <p:nvPicPr>
          <p:cNvPr id="59399" name="Picture 21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13251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Diagram 18"/>
          <p:cNvGraphicFramePr/>
          <p:nvPr/>
        </p:nvGraphicFramePr>
        <p:xfrm>
          <a:off x="838200" y="2133600"/>
          <a:ext cx="8001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 sz="4200" dirty="0" smtClean="0"/>
              <a:t>Faculty Response Rates </a:t>
            </a:r>
            <a:br>
              <a:rPr lang="en-US" sz="4200" dirty="0" smtClean="0"/>
            </a:br>
            <a:r>
              <a:rPr lang="en-US" sz="4200" dirty="0"/>
              <a:t>(</a:t>
            </a:r>
            <a:r>
              <a:rPr lang="en-US" sz="3200" dirty="0" smtClean="0"/>
              <a:t>Continued)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59399" name="Picture 21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13251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Diagram 18"/>
          <p:cNvGraphicFramePr/>
          <p:nvPr/>
        </p:nvGraphicFramePr>
        <p:xfrm>
          <a:off x="838200" y="2286000"/>
          <a:ext cx="8001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Student Response Rates by Selected Demographics</a:t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3494" name="Picture 2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13251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31505674"/>
              </p:ext>
            </p:extLst>
          </p:nvPr>
        </p:nvGraphicFramePr>
        <p:xfrm>
          <a:off x="1132490" y="2743200"/>
          <a:ext cx="769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7380287" cy="10128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Results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667000"/>
            <a:ext cx="6662738" cy="1192213"/>
          </a:xfrm>
        </p:spPr>
        <p:txBody>
          <a:bodyPr/>
          <a:lstStyle/>
          <a:p>
            <a:pPr eaLnBrk="1" hangingPunct="1"/>
            <a:r>
              <a:rPr lang="en-US" sz="4200" dirty="0" smtClean="0"/>
              <a:t>Additional Demographic Characteristics</a:t>
            </a:r>
          </a:p>
        </p:txBody>
      </p:sp>
      <p:pic>
        <p:nvPicPr>
          <p:cNvPr id="64516" name="Picture 4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://media.mlive.com/grpress/news_impact/photo/gvsu-graduation-435daba3dd2c1bdb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191000"/>
            <a:ext cx="2755900" cy="1959171"/>
          </a:xfrm>
          <a:prstGeom prst="rect">
            <a:avLst/>
          </a:prstGeom>
          <a:noFill/>
        </p:spPr>
      </p:pic>
      <p:pic>
        <p:nvPicPr>
          <p:cNvPr id="58372" name="Picture 4" descr="http://media.mlive.com/education_impact/photo/grand-valley-state-university-chemistry-labjpg-771d96466ef5a9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191000"/>
            <a:ext cx="2971800" cy="19822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8839200" cy="707886"/>
          </a:xfrm>
        </p:spPr>
        <p:txBody>
          <a:bodyPr/>
          <a:lstStyle/>
          <a:p>
            <a:r>
              <a:rPr lang="en-US" dirty="0"/>
              <a:t>Climate In Higher Education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153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3347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cs typeface="Times New Roman" pitchFamily="18" charset="0"/>
              </a:rPr>
              <a:t>Barcelo</a:t>
            </a:r>
            <a:r>
              <a:rPr lang="en-US" sz="1400" dirty="0">
                <a:cs typeface="Times New Roman" pitchFamily="18" charset="0"/>
              </a:rPr>
              <a:t>, 2004; Bauer, 1998, </a:t>
            </a:r>
            <a:r>
              <a:rPr lang="en-US" sz="1400" dirty="0" err="1">
                <a:cs typeface="Times New Roman" pitchFamily="18" charset="0"/>
              </a:rPr>
              <a:t>Kuh</a:t>
            </a:r>
            <a:r>
              <a:rPr lang="en-US" sz="1400" dirty="0">
                <a:cs typeface="Times New Roman" pitchFamily="18" charset="0"/>
              </a:rPr>
              <a:t> &amp; Whitt, 1998; </a:t>
            </a:r>
            <a:r>
              <a:rPr lang="en-US" sz="1400" dirty="0" err="1">
                <a:cs typeface="Times New Roman" pitchFamily="18" charset="0"/>
              </a:rPr>
              <a:t>Hurtado</a:t>
            </a:r>
            <a:r>
              <a:rPr lang="en-US" sz="1400" dirty="0">
                <a:cs typeface="Times New Roman" pitchFamily="18" charset="0"/>
              </a:rPr>
              <a:t>, 1998, 2005; Ingle, 2005; </a:t>
            </a:r>
            <a:r>
              <a:rPr lang="en-US" sz="1400" dirty="0" err="1">
                <a:cs typeface="Times New Roman" pitchFamily="18" charset="0"/>
              </a:rPr>
              <a:t>Milhem</a:t>
            </a:r>
            <a:r>
              <a:rPr lang="en-US" sz="1400" dirty="0">
                <a:cs typeface="Times New Roman" pitchFamily="18" charset="0"/>
              </a:rPr>
              <a:t>, 2005; Peterson, 1990; Rankin, 1994, 1998, 2003, 2005; Smith, 1999; Tierney, </a:t>
            </a:r>
            <a:r>
              <a:rPr lang="en-US" sz="1400" dirty="0" smtClean="0">
                <a:cs typeface="Times New Roman" pitchFamily="18" charset="0"/>
              </a:rPr>
              <a:t>1990; Worthington, 2008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Respondents by Racial/Ethnic Identity (n</a:t>
            </a:r>
            <a:r>
              <a:rPr lang="en-US" sz="32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(Duplicated Total)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04217219"/>
              </p:ext>
            </p:extLst>
          </p:nvPr>
        </p:nvGraphicFramePr>
        <p:xfrm>
          <a:off x="641653" y="2133600"/>
          <a:ext cx="8481326" cy="454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79" r:id="rId3" imgW="6608637" imgH="3542083" progId="Excel.Chart.8">
                  <p:embed/>
                </p:oleObj>
              </mc:Choice>
              <mc:Fallback>
                <p:oleObj r:id="rId3" imgW="6608637" imgH="3542083" progId="Excel.Char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53" y="2133600"/>
                        <a:ext cx="8481326" cy="4543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83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6962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Respondents by Racial/Ethnic Identity (n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3200" dirty="0" smtClean="0"/>
              <a:t>(Unduplicated </a:t>
            </a:r>
            <a:r>
              <a:rPr lang="en-US" sz="3200" dirty="0"/>
              <a:t>Total)</a:t>
            </a:r>
            <a:endParaRPr lang="en-US" sz="3200" dirty="0" smtClean="0"/>
          </a:p>
        </p:txBody>
      </p:sp>
      <p:pic>
        <p:nvPicPr>
          <p:cNvPr id="8196" name="Picture 1033" descr="Rankin &amp; Associates, Consulting logo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29" name="Object 3"/>
          <p:cNvGraphicFramePr>
            <a:graphicFrameLocks noGrp="1" noChangeAspect="1"/>
          </p:cNvGraphicFramePr>
          <p:nvPr/>
        </p:nvGraphicFramePr>
        <p:xfrm>
          <a:off x="762000" y="1981199"/>
          <a:ext cx="8077200" cy="457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r:id="rId6" imgW="7443861" imgH="4267570" progId="Excel.Sheet.8">
                  <p:embed/>
                </p:oleObj>
              </mc:Choice>
              <mc:Fallback>
                <p:oleObj r:id="rId6" imgW="7443861" imgH="4267570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199"/>
                        <a:ext cx="8077200" cy="4572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Respondents by Position Status </a:t>
            </a:r>
            <a:br>
              <a:rPr lang="en-US" sz="3600" dirty="0" smtClean="0"/>
            </a:br>
            <a:r>
              <a:rPr lang="en-US" sz="3600" dirty="0" smtClean="0"/>
              <a:t>and Gender Identity (n)</a:t>
            </a:r>
          </a:p>
        </p:txBody>
      </p:sp>
      <p:graphicFrame>
        <p:nvGraphicFramePr>
          <p:cNvPr id="54273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81798971"/>
              </p:ext>
            </p:extLst>
          </p:nvPr>
        </p:nvGraphicFramePr>
        <p:xfrm>
          <a:off x="1148255" y="2286000"/>
          <a:ext cx="7739063" cy="36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Worksheet" r:id="rId4" imgW="7334351" imgH="3457643" progId="Excel.Sheet.8">
                  <p:embed/>
                </p:oleObj>
              </mc:Choice>
              <mc:Fallback>
                <p:oleObj name="Worksheet" r:id="rId4" imgW="7334351" imgH="3457643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255" y="2286000"/>
                        <a:ext cx="7739063" cy="3649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6171305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24 transgender respondents are not included in this review to protect anonymity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391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Respondents by Position Status and Sexual Identity (n)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2041525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pic>
        <p:nvPicPr>
          <p:cNvPr id="5125" name="Picture 1034" descr="Rankin &amp; Associates, Consulting logo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25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08213128"/>
              </p:ext>
            </p:extLst>
          </p:nvPr>
        </p:nvGraphicFramePr>
        <p:xfrm>
          <a:off x="838200" y="2057400"/>
          <a:ext cx="7772400" cy="438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Worksheet" r:id="rId6" imgW="7191392" imgH="4057785" progId="Excel.Sheet.8">
                  <p:embed/>
                </p:oleObj>
              </mc:Choice>
              <mc:Fallback>
                <p:oleObj name="Worksheet" r:id="rId6" imgW="7191392" imgH="4057785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7772400" cy="4385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Respondents with Conditions that Substantially Affect Major Life Activities by Position Status (n) </a:t>
            </a:r>
            <a:endParaRPr lang="en-US" sz="2800" baseline="30000" dirty="0" smtClean="0"/>
          </a:p>
        </p:txBody>
      </p:sp>
      <p:pic>
        <p:nvPicPr>
          <p:cNvPr id="10244" name="Picture 1034" descr="Rankin &amp; Associates, Consulting logo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2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581177"/>
              </p:ext>
            </p:extLst>
          </p:nvPr>
        </p:nvGraphicFramePr>
        <p:xfrm>
          <a:off x="914400" y="1752600"/>
          <a:ext cx="8466137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Worksheet" r:id="rId6" imgW="8763135" imgH="4600643" progId="Excel.Sheet.8">
                  <p:embed/>
                </p:oleObj>
              </mc:Choice>
              <mc:Fallback>
                <p:oleObj name="Worksheet" r:id="rId6" imgW="8763135" imgH="4600643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8466137" cy="444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Respondents by</a:t>
            </a:r>
            <a:br>
              <a:rPr lang="en-US" sz="3600" dirty="0" smtClean="0"/>
            </a:br>
            <a:r>
              <a:rPr lang="en-US" sz="3600" dirty="0" smtClean="0"/>
              <a:t> Spiritual Affiliation and Campus</a:t>
            </a:r>
            <a:endParaRPr lang="en-US" sz="3600" baseline="30000" dirty="0" smtClean="0">
              <a:solidFill>
                <a:srgbClr val="FF0000"/>
              </a:solidFill>
            </a:endParaRPr>
          </a:p>
        </p:txBody>
      </p:sp>
      <p:pic>
        <p:nvPicPr>
          <p:cNvPr id="9220" name="Picture 1034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7343"/>
              </p:ext>
            </p:extLst>
          </p:nvPr>
        </p:nvGraphicFramePr>
        <p:xfrm>
          <a:off x="1295400" y="2667000"/>
          <a:ext cx="7162799" cy="2387600"/>
        </p:xfrm>
        <a:graphic>
          <a:graphicData uri="http://schemas.openxmlformats.org/drawingml/2006/table">
            <a:tbl>
              <a:tblPr/>
              <a:tblGrid>
                <a:gridCol w="4178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Christian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5,034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Other than Christian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747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No affiliation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1,586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Citizenship Status by Position</a:t>
            </a:r>
            <a:endParaRPr lang="en-US" sz="4000" baseline="30000" dirty="0" smtClean="0"/>
          </a:p>
        </p:txBody>
      </p:sp>
      <p:graphicFrame>
        <p:nvGraphicFramePr>
          <p:cNvPr id="66721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76125"/>
              </p:ext>
            </p:extLst>
          </p:nvPr>
        </p:nvGraphicFramePr>
        <p:xfrm>
          <a:off x="762000" y="2209800"/>
          <a:ext cx="8077201" cy="41855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7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0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Students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Employees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U.S.-born citizen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5703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94.9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1351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91.5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U.S. citizen </a:t>
                      </a:r>
                      <a:r>
                        <a:rPr lang="en-US" sz="2000" dirty="0"/>
                        <a:t>– naturalized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1.8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51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3.5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Dual citizenship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0.8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0.7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Permanent resident (immigrant)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56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0.9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3.3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8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International (F-1,  J-1, or H1-B, or other visa)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85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1.4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Students by Class Standing (n)</a:t>
            </a:r>
          </a:p>
        </p:txBody>
      </p:sp>
      <p:pic>
        <p:nvPicPr>
          <p:cNvPr id="2052" name="Picture 3076" descr="Rankin &amp; Associates, Consulting logo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3" name="Object 4"/>
          <p:cNvGraphicFramePr>
            <a:graphicFrameLocks noChangeAspect="1"/>
          </p:cNvGraphicFramePr>
          <p:nvPr/>
        </p:nvGraphicFramePr>
        <p:xfrm>
          <a:off x="838200" y="2057400"/>
          <a:ext cx="8001000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r:id="rId6" imgW="7852329" imgH="4541914" progId="Excel.Sheet.8">
                  <p:embed/>
                </p:oleObj>
              </mc:Choice>
              <mc:Fallback>
                <p:oleObj r:id="rId6" imgW="7852329" imgH="454191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8001000" cy="454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Students’ Residence</a:t>
            </a:r>
          </a:p>
        </p:txBody>
      </p:sp>
      <p:pic>
        <p:nvPicPr>
          <p:cNvPr id="2052" name="Picture 3076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2286000"/>
          <a:ext cx="7543801" cy="3352800"/>
        </p:xfrm>
        <a:graphic>
          <a:graphicData uri="http://schemas.openxmlformats.org/drawingml/2006/table">
            <a:tbl>
              <a:tblPr/>
              <a:tblGrid>
                <a:gridCol w="5070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Residence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7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On-campus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1731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28.6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7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Off-campus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4263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70.5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7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Missing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Students’ Participation in Organizations at GVSU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98476"/>
              </p:ext>
            </p:extLst>
          </p:nvPr>
        </p:nvGraphicFramePr>
        <p:xfrm>
          <a:off x="990600" y="2133600"/>
          <a:ext cx="7239001" cy="3897145"/>
        </p:xfrm>
        <a:graphic>
          <a:graphicData uri="http://schemas.openxmlformats.org/drawingml/2006/table">
            <a:tbl>
              <a:tblPr/>
              <a:tblGrid>
                <a:gridCol w="4831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Organization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I do not participate in any organizations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2474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40.9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Academic and Professional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1227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20.3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Cultural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341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5.6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Fraternities and Sororities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510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8.4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Performing Arts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342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5.7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Faith Based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644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10.7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Service &amp; Advocacy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588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9.7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Special Interest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395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6.5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Sports and Recreation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1058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17.5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Student Government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Media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Honorary and Professional Societies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356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5.9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30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Other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6449407"/>
            <a:ext cx="533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Note: Respondents could chose more than one response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82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Assessing Campus Climate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6519446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 &amp; Reason, 2008</a:t>
            </a:r>
            <a:endParaRPr lang="en-US" sz="16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2133600"/>
          <a:ext cx="6248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Respondents’ Political Views</a:t>
            </a:r>
            <a:endParaRPr lang="en-US" sz="4000" baseline="30000" dirty="0" smtClean="0"/>
          </a:p>
        </p:txBody>
      </p:sp>
      <p:graphicFrame>
        <p:nvGraphicFramePr>
          <p:cNvPr id="66721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02933"/>
              </p:ext>
            </p:extLst>
          </p:nvPr>
        </p:nvGraphicFramePr>
        <p:xfrm>
          <a:off x="1447800" y="2209800"/>
          <a:ext cx="6781799" cy="41855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51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0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Students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Employees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Far left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119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2.0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50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3.4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Liberal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1494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25.1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524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36.0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Moderate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1644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27.6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464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31.9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Conservative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1470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24.7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276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19.0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8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Far right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0.7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*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*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/>
              <a:t>Findings</a:t>
            </a:r>
          </a:p>
        </p:txBody>
      </p:sp>
      <p:pic>
        <p:nvPicPr>
          <p:cNvPr id="465922" name="Picture 2" descr="Gvsu_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90800"/>
            <a:ext cx="2514600" cy="1885950"/>
          </a:xfrm>
          <a:prstGeom prst="rect">
            <a:avLst/>
          </a:prstGeom>
          <a:noFill/>
        </p:spPr>
      </p:pic>
      <p:pic>
        <p:nvPicPr>
          <p:cNvPr id="465926" name="Picture 6" descr="Courses for Non Majo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9899" y="4953000"/>
            <a:ext cx="2647950" cy="1542719"/>
          </a:xfrm>
          <a:prstGeom prst="rect">
            <a:avLst/>
          </a:prstGeom>
          <a:noFill/>
        </p:spPr>
      </p:pic>
      <p:pic>
        <p:nvPicPr>
          <p:cNvPr id="7" name="Picture 2" descr="Optimum Aging Conference, February 11 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599" y="2895600"/>
            <a:ext cx="2744643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543800" cy="584775"/>
          </a:xfrm>
        </p:spPr>
        <p:txBody>
          <a:bodyPr/>
          <a:lstStyle/>
          <a:p>
            <a:r>
              <a:rPr lang="en-US" sz="4000" dirty="0" smtClean="0"/>
              <a:t>Overall Comfort Levels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330619"/>
              </p:ext>
            </p:extLst>
          </p:nvPr>
        </p:nvGraphicFramePr>
        <p:xfrm>
          <a:off x="838200" y="1447800"/>
          <a:ext cx="784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467600" cy="1219200"/>
          </a:xfrm>
          <a:solidFill>
            <a:schemeClr val="tx1"/>
          </a:solidFill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Least Comfortable with Overall Campus Climate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54030600"/>
              </p:ext>
            </p:extLst>
          </p:nvPr>
        </p:nvGraphicFramePr>
        <p:xfrm>
          <a:off x="2057400" y="1981200"/>
          <a:ext cx="5638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467600" cy="1219200"/>
          </a:xfrm>
          <a:solidFill>
            <a:schemeClr val="tx1"/>
          </a:solidFill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Least Comfortable with Climate in Department/Work Unit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5505392"/>
              </p:ext>
            </p:extLst>
          </p:nvPr>
        </p:nvGraphicFramePr>
        <p:xfrm>
          <a:off x="2057400" y="1981200"/>
          <a:ext cx="5638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467600" cy="1219200"/>
          </a:xfrm>
          <a:solidFill>
            <a:schemeClr val="tx1"/>
          </a:solidFill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Least Comfortable with Classroom Climate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6043435"/>
              </p:ext>
            </p:extLst>
          </p:nvPr>
        </p:nvGraphicFramePr>
        <p:xfrm>
          <a:off x="1447800" y="1905000"/>
          <a:ext cx="6553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543800" cy="584775"/>
          </a:xfrm>
        </p:spPr>
        <p:txBody>
          <a:bodyPr/>
          <a:lstStyle/>
          <a:p>
            <a:r>
              <a:rPr lang="en-US" sz="4000" smtClean="0"/>
              <a:t>Overall Satisfaction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777399"/>
              </p:ext>
            </p:extLst>
          </p:nvPr>
        </p:nvGraphicFramePr>
        <p:xfrm>
          <a:off x="685800" y="1524000"/>
          <a:ext cx="7958138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01000" cy="584775"/>
          </a:xfrm>
        </p:spPr>
        <p:txBody>
          <a:bodyPr/>
          <a:lstStyle/>
          <a:p>
            <a:r>
              <a:rPr lang="en-US" sz="4000" dirty="0" smtClean="0"/>
              <a:t>Levels of Satisfaction by </a:t>
            </a:r>
            <a:br>
              <a:rPr lang="en-US" sz="4000" dirty="0" smtClean="0"/>
            </a:br>
            <a:r>
              <a:rPr lang="en-US" sz="4000" dirty="0" smtClean="0"/>
              <a:t>Demographic Groups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593012" cy="1012825"/>
          </a:xfrm>
        </p:spPr>
        <p:txBody>
          <a:bodyPr/>
          <a:lstStyle/>
          <a:p>
            <a:pPr eaLnBrk="1" hangingPunct="1"/>
            <a:r>
              <a:rPr lang="en-US" sz="4800" dirty="0" smtClean="0"/>
              <a:t>Challenges and Opportunities</a:t>
            </a:r>
          </a:p>
        </p:txBody>
      </p:sp>
      <p:pic>
        <p:nvPicPr>
          <p:cNvPr id="70660" name="Picture 1034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6" name="Picture 4" descr="http://1.bp.blogspot.com/_f1__EIMU7zw/TSB-VOEqEkI/AAAAAAAAADE/nlXqoNzoZ-M/s320/challenges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971800"/>
            <a:ext cx="2575626" cy="2438400"/>
          </a:xfrm>
          <a:prstGeom prst="rect">
            <a:avLst/>
          </a:prstGeom>
          <a:noFill/>
        </p:spPr>
      </p:pic>
      <p:pic>
        <p:nvPicPr>
          <p:cNvPr id="433158" name="Picture 6" descr="Han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191000"/>
            <a:ext cx="3352800" cy="2464308"/>
          </a:xfrm>
          <a:prstGeom prst="rect">
            <a:avLst/>
          </a:prstGeom>
          <a:noFill/>
        </p:spPr>
      </p:pic>
      <p:pic>
        <p:nvPicPr>
          <p:cNvPr id="4331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2667000"/>
            <a:ext cx="3505200" cy="13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Experiences with Harassment </a:t>
            </a:r>
          </a:p>
        </p:txBody>
      </p:sp>
      <p:pic>
        <p:nvPicPr>
          <p:cNvPr id="71683" name="Picture 1034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457200" y="2057400"/>
          <a:ext cx="8458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Campus Climate &amp; Students</a:t>
            </a:r>
            <a:endParaRPr lang="en-US" sz="5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85800" y="2209800"/>
          <a:ext cx="8161338" cy="374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2300" y="6211669"/>
            <a:ext cx="852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  </a:t>
            </a:r>
            <a:r>
              <a:rPr lang="en-US" sz="1200" dirty="0" err="1" smtClean="0"/>
              <a:t>Pascarella</a:t>
            </a:r>
            <a:r>
              <a:rPr lang="en-US" sz="1200" dirty="0" smtClean="0"/>
              <a:t> &amp; Terenzini, 1991, 2005</a:t>
            </a:r>
          </a:p>
          <a:p>
            <a:pPr marL="342900" indent="-342900"/>
            <a:r>
              <a:rPr lang="en-US" sz="1200" baseline="30000" dirty="0" smtClean="0"/>
              <a:t>2  </a:t>
            </a:r>
            <a:r>
              <a:rPr lang="en-US" sz="1200" dirty="0" smtClean="0"/>
              <a:t>Cabrera, Nora, Terenzini, </a:t>
            </a:r>
            <a:r>
              <a:rPr lang="en-US" sz="1200" dirty="0" err="1" smtClean="0"/>
              <a:t>Pascarella</a:t>
            </a:r>
            <a:r>
              <a:rPr lang="en-US" sz="1200" dirty="0" smtClean="0"/>
              <a:t>, &amp; </a:t>
            </a:r>
            <a:r>
              <a:rPr lang="en-US" sz="1200" dirty="0" err="1" smtClean="0"/>
              <a:t>Hagedron</a:t>
            </a:r>
            <a:r>
              <a:rPr lang="en-US" sz="1200" dirty="0" smtClean="0"/>
              <a:t>, 1999; </a:t>
            </a:r>
            <a:r>
              <a:rPr lang="en-US" sz="1200" dirty="0" err="1" smtClean="0"/>
              <a:t>Feagin</a:t>
            </a:r>
            <a:r>
              <a:rPr lang="en-US" sz="1200" dirty="0" smtClean="0"/>
              <a:t>, Vera &amp; </a:t>
            </a:r>
            <a:r>
              <a:rPr lang="en-US" sz="1200" dirty="0" err="1" smtClean="0"/>
              <a:t>Imani</a:t>
            </a:r>
            <a:r>
              <a:rPr lang="en-US" sz="1200" dirty="0" smtClean="0"/>
              <a:t>, 1996; </a:t>
            </a:r>
            <a:r>
              <a:rPr lang="en-US" sz="1200" dirty="0" err="1" smtClean="0"/>
              <a:t>Pascarella</a:t>
            </a:r>
            <a:r>
              <a:rPr lang="en-US" sz="1200" dirty="0" smtClean="0"/>
              <a:t> &amp; Terenzini, 1991. </a:t>
            </a:r>
          </a:p>
          <a:p>
            <a:pPr marL="342900" indent="-342900"/>
            <a:r>
              <a:rPr lang="en-US" sz="1200" baseline="30000" dirty="0" smtClean="0"/>
              <a:t>3  </a:t>
            </a:r>
            <a:r>
              <a:rPr lang="en-US" sz="1200" dirty="0" smtClean="0"/>
              <a:t>Hale, 2004; Harper  &amp; </a:t>
            </a:r>
            <a:r>
              <a:rPr lang="en-US" sz="1200" dirty="0" err="1" smtClean="0"/>
              <a:t>Quaye</a:t>
            </a:r>
            <a:r>
              <a:rPr lang="en-US" sz="1200" dirty="0" smtClean="0"/>
              <a:t> , 2004; Harper, &amp; </a:t>
            </a:r>
            <a:r>
              <a:rPr lang="en-US" sz="1200" dirty="0" err="1" smtClean="0"/>
              <a:t>Hurtado</a:t>
            </a:r>
            <a:r>
              <a:rPr lang="en-US" sz="1200" dirty="0" smtClean="0"/>
              <a:t>, 2007; </a:t>
            </a:r>
            <a:r>
              <a:rPr lang="en-US" sz="1200" dirty="0" err="1" smtClean="0"/>
              <a:t>Hurtado</a:t>
            </a:r>
            <a:r>
              <a:rPr lang="en-US" sz="1200" dirty="0" smtClean="0"/>
              <a:t>, 2003.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Form of Perceived Offensive, Hostile,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or Intimidating Conduct</a:t>
            </a:r>
          </a:p>
        </p:txBody>
      </p:sp>
      <p:graphicFrame>
        <p:nvGraphicFramePr>
          <p:cNvPr id="7275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2649"/>
              </p:ext>
            </p:extLst>
          </p:nvPr>
        </p:nvGraphicFramePr>
        <p:xfrm>
          <a:off x="838200" y="2286000"/>
          <a:ext cx="7924800" cy="3657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8828" marR="3882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28" marR="3882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28" marR="3882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69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Deliberately ignored or excluded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399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46.4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Intimidated/bullied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355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41.3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Felt </a:t>
                      </a:r>
                      <a:r>
                        <a:rPr lang="en-US" sz="2000" dirty="0"/>
                        <a:t>isolated or left out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338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39.3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Stared</a:t>
                      </a:r>
                      <a:r>
                        <a:rPr lang="en-US" sz="2000" baseline="0" dirty="0" smtClean="0"/>
                        <a:t> at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164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19.1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Target of derogatory remarks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155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18.0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Felt  </a:t>
                      </a:r>
                      <a:r>
                        <a:rPr lang="en-US" sz="2000" dirty="0"/>
                        <a:t>isolated or left out when </a:t>
                      </a:r>
                      <a:r>
                        <a:rPr lang="en-US" sz="2000" dirty="0" smtClean="0"/>
                        <a:t>working </a:t>
                      </a:r>
                      <a:r>
                        <a:rPr lang="en-US" sz="2000" dirty="0"/>
                        <a:t>in groups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154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17.9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990600" y="63246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Note: Only answered by respondents who experienced harassment (n = </a:t>
            </a:r>
            <a:r>
              <a:rPr lang="en-US" sz="900" dirty="0" smtClean="0">
                <a:latin typeface="Arial" pitchFamily="34" charset="0"/>
                <a:ea typeface="Times New Roman" pitchFamily="18" charset="0"/>
              </a:rPr>
              <a:t>859)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Percentages do not sum to 100 due to multiple responses.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Personally Experienced Based on…(%)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19163" y="2363788"/>
          <a:ext cx="7240587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269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06535558"/>
              </p:ext>
            </p:extLst>
          </p:nvPr>
        </p:nvGraphicFramePr>
        <p:xfrm>
          <a:off x="609600" y="2057400"/>
          <a:ext cx="8470900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Worksheet" r:id="rId5" imgW="7620000" imgH="3800543" progId="Excel.Sheet.8">
                  <p:embed/>
                </p:oleObj>
              </mc:Choice>
              <mc:Fallback>
                <p:oleObj name="Worksheet" r:id="rId5" imgW="7620000" imgH="3800543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8470900" cy="452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Overall Personal Experiences of Perceived Offensive, Hostile, or Intimidating Conduct Due to </a:t>
            </a:r>
            <a:br>
              <a:rPr lang="en-US" sz="2400" dirty="0" smtClean="0"/>
            </a:br>
            <a:r>
              <a:rPr lang="en-US" sz="2400" dirty="0" smtClean="0"/>
              <a:t>University Status (by University Status) (%)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3316" name="Text Box 17"/>
          <p:cNvSpPr txBox="1">
            <a:spLocks noChangeArrowheads="1"/>
          </p:cNvSpPr>
          <p:nvPr/>
        </p:nvSpPr>
        <p:spPr bwMode="auto">
          <a:xfrm>
            <a:off x="457200" y="6324600"/>
            <a:ext cx="8245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¹ Percentages are based on total n split by group.</a:t>
            </a:r>
          </a:p>
          <a:p>
            <a:r>
              <a:rPr lang="en-US" sz="1400" dirty="0">
                <a:cs typeface="Times New Roman" pitchFamily="18" charset="0"/>
              </a:rPr>
              <a:t>² Percentages are based on n split by group for those who </a:t>
            </a:r>
            <a:r>
              <a:rPr lang="en-US" sz="1400" dirty="0"/>
              <a:t>believed they had  personally experienced this conduct.</a:t>
            </a:r>
            <a:endParaRPr lang="en-US" sz="1400" dirty="0">
              <a:cs typeface="Times New Roman" pitchFamily="18" charset="0"/>
            </a:endParaRPr>
          </a:p>
          <a:p>
            <a:endParaRPr lang="en-US" sz="140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65200" y="2057400"/>
          <a:ext cx="7670800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3" r:id="rId4" imgW="7675529" imgH="4163929" progId="Excel.Sheet.8">
                  <p:embed/>
                </p:oleObj>
              </mc:Choice>
              <mc:Fallback>
                <p:oleObj r:id="rId4" imgW="7675529" imgH="4163929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057400"/>
                        <a:ext cx="7670800" cy="383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9200" y="5837922"/>
            <a:ext cx="11430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>
                <a:latin typeface="Arial" charset="0"/>
              </a:rPr>
              <a:t>(n=560)</a:t>
            </a:r>
            <a:r>
              <a:rPr lang="en-US" sz="130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>
                <a:latin typeface="Arial" charset="0"/>
                <a:cs typeface="Arial" charset="0"/>
              </a:rPr>
              <a:t>(n=73)²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3200" y="5837922"/>
            <a:ext cx="11430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>
                <a:latin typeface="Arial" charset="0"/>
              </a:rPr>
              <a:t>(n=145)</a:t>
            </a:r>
            <a:r>
              <a:rPr lang="en-US" sz="130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>
                <a:latin typeface="Arial" charset="0"/>
                <a:cs typeface="Arial" charset="0"/>
              </a:rPr>
              <a:t>(n=54)²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239000" y="5837922"/>
            <a:ext cx="11430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>
                <a:latin typeface="Arial" charset="0"/>
              </a:rPr>
              <a:t>(n=15)</a:t>
            </a:r>
            <a:r>
              <a:rPr lang="en-US" sz="130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>
                <a:latin typeface="Arial" charset="0"/>
                <a:cs typeface="Arial" charset="0"/>
              </a:rPr>
              <a:t>(n=10)²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67200" y="5761722"/>
            <a:ext cx="11430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>
                <a:latin typeface="Arial" charset="0"/>
              </a:rPr>
              <a:t>(n=78)</a:t>
            </a:r>
            <a:r>
              <a:rPr lang="en-US" sz="130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>
                <a:latin typeface="Arial" charset="0"/>
                <a:cs typeface="Arial" charset="0"/>
              </a:rPr>
              <a:t>(n=35)²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791200" y="5837922"/>
            <a:ext cx="11430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>
                <a:latin typeface="Arial" charset="0"/>
              </a:rPr>
              <a:t>(n=59)</a:t>
            </a:r>
            <a:r>
              <a:rPr lang="en-US" sz="130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>
                <a:latin typeface="Arial" charset="0"/>
                <a:cs typeface="Arial" charset="0"/>
              </a:rPr>
              <a:t>(n=32)²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6200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Overall Personal Experiences of Perceived Offensive, Hostile, or Intimidating Conduct </a:t>
            </a:r>
            <a:br>
              <a:rPr lang="en-US" sz="2400" dirty="0" smtClean="0"/>
            </a:br>
            <a:r>
              <a:rPr lang="en-US" sz="2400" dirty="0" smtClean="0"/>
              <a:t>Due to Gender Identity (%)</a:t>
            </a:r>
          </a:p>
        </p:txBody>
      </p:sp>
      <p:sp>
        <p:nvSpPr>
          <p:cNvPr id="12292" name="Text Box 1032"/>
          <p:cNvSpPr txBox="1">
            <a:spLocks noChangeArrowheads="1"/>
          </p:cNvSpPr>
          <p:nvPr/>
        </p:nvSpPr>
        <p:spPr bwMode="auto">
          <a:xfrm>
            <a:off x="1889125" y="5832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2293" name="Text Box 1034"/>
          <p:cNvSpPr txBox="1">
            <a:spLocks noChangeArrowheads="1"/>
          </p:cNvSpPr>
          <p:nvPr/>
        </p:nvSpPr>
        <p:spPr bwMode="auto">
          <a:xfrm>
            <a:off x="3260725" y="590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2294" name="Text Box 1036"/>
          <p:cNvSpPr txBox="1">
            <a:spLocks noChangeArrowheads="1"/>
          </p:cNvSpPr>
          <p:nvPr/>
        </p:nvSpPr>
        <p:spPr bwMode="auto">
          <a:xfrm>
            <a:off x="4556125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2295" name="Text Box 1038"/>
          <p:cNvSpPr txBox="1">
            <a:spLocks noChangeArrowheads="1"/>
          </p:cNvSpPr>
          <p:nvPr/>
        </p:nvSpPr>
        <p:spPr bwMode="auto">
          <a:xfrm>
            <a:off x="5851525" y="5832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2296" name="Text Box 1042"/>
          <p:cNvSpPr txBox="1">
            <a:spLocks noChangeArrowheads="1"/>
          </p:cNvSpPr>
          <p:nvPr/>
        </p:nvSpPr>
        <p:spPr bwMode="auto">
          <a:xfrm>
            <a:off x="1127125" y="6137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2297" name="Text Box 17"/>
          <p:cNvSpPr txBox="1">
            <a:spLocks noChangeArrowheads="1"/>
          </p:cNvSpPr>
          <p:nvPr/>
        </p:nvSpPr>
        <p:spPr bwMode="auto">
          <a:xfrm>
            <a:off x="914400" y="6324600"/>
            <a:ext cx="8245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¹ Percentages are based on total n split by group.</a:t>
            </a:r>
          </a:p>
          <a:p>
            <a:r>
              <a:rPr lang="en-US" sz="1400" dirty="0">
                <a:cs typeface="Times New Roman" pitchFamily="18" charset="0"/>
              </a:rPr>
              <a:t>² Percentages are based on n split by group for those who </a:t>
            </a:r>
            <a:r>
              <a:rPr lang="en-US" sz="1400" dirty="0"/>
              <a:t>believed they had  personally experienced this conduct.</a:t>
            </a:r>
            <a:endParaRPr lang="en-US" sz="1400" dirty="0">
              <a:cs typeface="Times New Roman" pitchFamily="18" charset="0"/>
            </a:endParaRPr>
          </a:p>
          <a:p>
            <a:endParaRPr lang="en-US" sz="1400" dirty="0"/>
          </a:p>
        </p:txBody>
      </p:sp>
      <p:sp>
        <p:nvSpPr>
          <p:cNvPr id="13" name="TextBox 1"/>
          <p:cNvSpPr txBox="1"/>
          <p:nvPr/>
        </p:nvSpPr>
        <p:spPr>
          <a:xfrm>
            <a:off x="7086600" y="2438400"/>
            <a:ext cx="232608" cy="2001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30000">
                <a:latin typeface="+mn-lt"/>
                <a:ea typeface="+mn-ea"/>
                <a:cs typeface="+mn-cs"/>
              </a:rPr>
              <a:t>1</a:t>
            </a:r>
            <a:endParaRPr lang="en-US" sz="1100">
              <a:latin typeface="+mn-lt"/>
              <a:ea typeface="+mn-ea"/>
              <a:cs typeface="+mn-cs"/>
            </a:endParaRPr>
          </a:p>
          <a:p>
            <a:endParaRPr lang="en-US" sz="1100"/>
          </a:p>
        </p:txBody>
      </p:sp>
      <p:sp>
        <p:nvSpPr>
          <p:cNvPr id="17" name="TextBox 1"/>
          <p:cNvSpPr txBox="1"/>
          <p:nvPr/>
        </p:nvSpPr>
        <p:spPr>
          <a:xfrm>
            <a:off x="8001000" y="2743200"/>
            <a:ext cx="207732" cy="237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30000">
                <a:latin typeface="+mn-lt"/>
                <a:ea typeface="+mn-ea"/>
                <a:cs typeface="+mn-cs"/>
              </a:rPr>
              <a:t>2</a:t>
            </a:r>
            <a:endParaRPr lang="en-US" sz="1100">
              <a:latin typeface="+mn-lt"/>
              <a:ea typeface="+mn-ea"/>
              <a:cs typeface="+mn-cs"/>
            </a:endParaRPr>
          </a:p>
          <a:p>
            <a:endParaRPr lang="en-US" sz="1100"/>
          </a:p>
        </p:txBody>
      </p:sp>
      <p:graphicFrame>
        <p:nvGraphicFramePr>
          <p:cNvPr id="14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343025" y="2133600"/>
          <a:ext cx="704215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2" name="Chart" r:id="rId4" imgW="7239000" imgH="3733800" progId="Excel.Sheet.8">
                  <p:embed/>
                </p:oleObj>
              </mc:Choice>
              <mc:Fallback>
                <p:oleObj name="Chart" r:id="rId4" imgW="7239000" imgH="3733800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2133600"/>
                        <a:ext cx="7042150" cy="363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90800" y="5638800"/>
            <a:ext cx="1143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</a:rPr>
              <a:t>(n=580)</a:t>
            </a:r>
            <a:r>
              <a:rPr lang="en-US" sz="1300" dirty="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  <a:cs typeface="Arial" charset="0"/>
              </a:rPr>
              <a:t>(n=161)²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943600" y="5638800"/>
            <a:ext cx="1143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</a:rPr>
              <a:t>(n=260)</a:t>
            </a:r>
            <a:r>
              <a:rPr lang="en-US" sz="1300" dirty="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  <a:cs typeface="Arial" charset="0"/>
              </a:rPr>
              <a:t>(n=27)²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Overall Personal Experiences of Perceived Offensive, Hostile, or Intimidating Conduct </a:t>
            </a:r>
            <a:br>
              <a:rPr lang="en-US" sz="2400" dirty="0" smtClean="0"/>
            </a:br>
            <a:r>
              <a:rPr lang="en-US" sz="2400" dirty="0" smtClean="0"/>
              <a:t>Due to Racial Identity (%)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1889125" y="590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3413125" y="598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5470525" y="6213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7375525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685800" y="6248400"/>
            <a:ext cx="8245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¹ Percentages are based on total n split by group.</a:t>
            </a:r>
          </a:p>
          <a:p>
            <a:r>
              <a:rPr lang="en-US" sz="1400" dirty="0">
                <a:cs typeface="Times New Roman" pitchFamily="18" charset="0"/>
              </a:rPr>
              <a:t>² Percentages are based on n split by group for those who </a:t>
            </a:r>
            <a:r>
              <a:rPr lang="en-US" sz="1400" dirty="0"/>
              <a:t>believed they had  personally experienced this conduct.</a:t>
            </a:r>
            <a:endParaRPr lang="en-US" sz="1400" dirty="0">
              <a:cs typeface="Times New Roman" pitchFamily="18" charset="0"/>
            </a:endParaRPr>
          </a:p>
          <a:p>
            <a:endParaRPr lang="en-US" sz="1400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42987" y="2133600"/>
          <a:ext cx="797266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6" r:id="rId4" imgW="7596274" imgH="3554276" progId="Excel.Sheet.8">
                  <p:embed/>
                </p:oleObj>
              </mc:Choice>
              <mc:Fallback>
                <p:oleObj r:id="rId4" imgW="7596274" imgH="3554276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7" y="2133600"/>
                        <a:ext cx="7972663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0" y="5715000"/>
            <a:ext cx="136017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</a:rPr>
              <a:t>(n=201)</a:t>
            </a:r>
            <a:r>
              <a:rPr lang="en-US" sz="1300" dirty="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  <a:cs typeface="Arial" charset="0"/>
              </a:rPr>
              <a:t>(n=79)²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248400" y="5715000"/>
            <a:ext cx="136017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</a:rPr>
              <a:t>(n=619)</a:t>
            </a:r>
            <a:r>
              <a:rPr lang="en-US" sz="1300" dirty="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  <a:cs typeface="Arial" charset="0"/>
              </a:rPr>
              <a:t>(n=19)²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Overall Personal Experiences of Perceived Offensive, Hostile, or Intimidating Conduct </a:t>
            </a:r>
            <a:br>
              <a:rPr lang="en-US" sz="2400" dirty="0" smtClean="0"/>
            </a:br>
            <a:r>
              <a:rPr lang="en-US" sz="2400" dirty="0" smtClean="0"/>
              <a:t>Due to Sexual Identity (%)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364" name="Text Box 17"/>
          <p:cNvSpPr txBox="1">
            <a:spLocks noChangeArrowheads="1"/>
          </p:cNvSpPr>
          <p:nvPr/>
        </p:nvSpPr>
        <p:spPr bwMode="auto">
          <a:xfrm>
            <a:off x="914400" y="6324600"/>
            <a:ext cx="8245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¹ Percentages are based on total n split by group.</a:t>
            </a:r>
          </a:p>
          <a:p>
            <a:r>
              <a:rPr lang="en-US" sz="1400" dirty="0">
                <a:cs typeface="Times New Roman" pitchFamily="18" charset="0"/>
              </a:rPr>
              <a:t>² Percentages are based on n split by group for those who </a:t>
            </a:r>
            <a:r>
              <a:rPr lang="en-US" sz="1400" dirty="0"/>
              <a:t>believed they had  personally experienced this conduct</a:t>
            </a:r>
            <a:r>
              <a:rPr lang="en-US" sz="1400" dirty="0">
                <a:cs typeface="Times New Roman" pitchFamily="18" charset="0"/>
              </a:rPr>
              <a:t>.</a:t>
            </a:r>
          </a:p>
          <a:p>
            <a:endParaRPr lang="en-US" sz="140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90600" y="2057401"/>
          <a:ext cx="75692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8" r:id="rId4" imgW="7565792" imgH="4060288" progId="Excel.Sheet.8">
                  <p:embed/>
                </p:oleObj>
              </mc:Choice>
              <mc:Fallback>
                <p:oleObj r:id="rId4" imgW="7565792" imgH="4060288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1"/>
                        <a:ext cx="756920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0" y="5791200"/>
            <a:ext cx="11430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</a:rPr>
              <a:t>(n=90)</a:t>
            </a:r>
            <a:r>
              <a:rPr lang="en-US" sz="1300" dirty="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  <a:cs typeface="Arial" charset="0"/>
              </a:rPr>
              <a:t>(n=49)²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96000" y="5791200"/>
            <a:ext cx="11430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</a:rPr>
              <a:t>(n=658)</a:t>
            </a:r>
            <a:r>
              <a:rPr lang="en-US" sz="1300" dirty="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  <a:cs typeface="Arial" charset="0"/>
              </a:rPr>
              <a:t>(n=4)²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Overall Personal Experiences of Perceived Offensive, Hostile, or Intimidating Conduct Due to Disability (%)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364" name="Text Box 17"/>
          <p:cNvSpPr txBox="1">
            <a:spLocks noChangeArrowheads="1"/>
          </p:cNvSpPr>
          <p:nvPr/>
        </p:nvSpPr>
        <p:spPr bwMode="auto">
          <a:xfrm>
            <a:off x="914400" y="6324600"/>
            <a:ext cx="8245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¹ Percentages are based on total n split by group.</a:t>
            </a:r>
          </a:p>
          <a:p>
            <a:r>
              <a:rPr lang="en-US" sz="1400" dirty="0">
                <a:cs typeface="Times New Roman" pitchFamily="18" charset="0"/>
              </a:rPr>
              <a:t>² Percentages are based on n split by group for those who </a:t>
            </a:r>
            <a:r>
              <a:rPr lang="en-US" sz="1400" dirty="0"/>
              <a:t>believed they had  personally experienced this conduct</a:t>
            </a:r>
            <a:r>
              <a:rPr lang="en-US" sz="1400" dirty="0">
                <a:cs typeface="Times New Roman" pitchFamily="18" charset="0"/>
              </a:rPr>
              <a:t>.</a:t>
            </a:r>
          </a:p>
          <a:p>
            <a:endParaRPr lang="en-US" sz="1400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143000" y="2057399"/>
          <a:ext cx="7620000" cy="3810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33" name="Chart" r:id="rId4" imgW="7810358" imgH="4095862" progId="Excel.Sheet.8">
                  <p:embed/>
                </p:oleObj>
              </mc:Choice>
              <mc:Fallback>
                <p:oleObj name="Chart" r:id="rId4" imgW="7810358" imgH="4095862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57399"/>
                        <a:ext cx="7620000" cy="3810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52600" y="5715000"/>
            <a:ext cx="1329392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</a:rPr>
              <a:t>(n=63)</a:t>
            </a:r>
            <a:r>
              <a:rPr lang="en-US" sz="1300" dirty="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  <a:cs typeface="Arial" charset="0"/>
              </a:rPr>
              <a:t>(n=12)²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705600" y="5715000"/>
            <a:ext cx="1240766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</a:rPr>
              <a:t>(n=41)</a:t>
            </a:r>
            <a:r>
              <a:rPr lang="en-US" sz="1300" dirty="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  <a:cs typeface="Arial" charset="0"/>
              </a:rPr>
              <a:t>(n=8)²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343400" y="5715000"/>
            <a:ext cx="1329392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</a:rPr>
              <a:t>(n=126)</a:t>
            </a:r>
            <a:r>
              <a:rPr lang="en-US" sz="1300" dirty="0">
                <a:latin typeface="Arial" charset="0"/>
                <a:cs typeface="Arial" charset="0"/>
              </a:rPr>
              <a:t>¹</a:t>
            </a:r>
          </a:p>
          <a:p>
            <a:pPr algn="ctr">
              <a:spcBef>
                <a:spcPct val="50000"/>
              </a:spcBef>
            </a:pPr>
            <a:r>
              <a:rPr lang="en-US" sz="1300" dirty="0">
                <a:latin typeface="Arial" charset="0"/>
                <a:cs typeface="Arial" charset="0"/>
              </a:rPr>
              <a:t>(n=7)²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543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Location of Perceived Harassment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76400" y="58674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Note: Only answered by respondents who experienced harassment (n = </a:t>
            </a:r>
            <a:r>
              <a:rPr lang="en-US" sz="900" dirty="0" smtClean="0">
                <a:latin typeface="Arial" pitchFamily="34" charset="0"/>
                <a:ea typeface="Times New Roman" pitchFamily="18" charset="0"/>
              </a:rPr>
              <a:t>859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Percentages do not sum to 100 due to multiple responses.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981200"/>
          <a:ext cx="7086601" cy="3657600"/>
        </p:xfrm>
        <a:graphic>
          <a:graphicData uri="http://schemas.openxmlformats.org/drawingml/2006/table">
            <a:tbl>
              <a:tblPr/>
              <a:tblGrid>
                <a:gridCol w="421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4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19" marR="505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2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19" marR="505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19" marR="505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In a class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322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37.5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In a meeting with a group of people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194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22.6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Public space on campus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154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17.9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While working at a campus job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17.0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Campus housing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14.4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Source of Perceived Conduct by </a:t>
            </a:r>
            <a:br>
              <a:rPr lang="en-US" sz="3200" dirty="0" smtClean="0"/>
            </a:br>
            <a:r>
              <a:rPr lang="en-US" sz="3200" dirty="0" smtClean="0"/>
              <a:t>Position Status (n)</a:t>
            </a:r>
          </a:p>
        </p:txBody>
      </p:sp>
      <p:graphicFrame>
        <p:nvGraphicFramePr>
          <p:cNvPr id="1208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033095"/>
              </p:ext>
            </p:extLst>
          </p:nvPr>
        </p:nvGraphicFramePr>
        <p:xfrm>
          <a:off x="1066800" y="2209800"/>
          <a:ext cx="7696200" cy="410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6" name="Chart" r:id="rId4" imgW="8429649" imgH="4495784" progId="Excel.Sheet.8">
                  <p:embed/>
                </p:oleObj>
              </mc:Choice>
              <mc:Fallback>
                <p:oleObj name="Chart" r:id="rId4" imgW="8429649" imgH="449578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7696200" cy="41075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did you do?</a:t>
            </a:r>
            <a:r>
              <a:rPr lang="en-US" baseline="30000" dirty="0" smtClean="0"/>
              <a:t>1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1981200"/>
            <a:ext cx="3827463" cy="3881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Personal responses: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3409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921154" y="2362200"/>
            <a:ext cx="799424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Was angry (56%)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Told a friend (43%)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Told a family member (37%)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Felt embarrassed (37%)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5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Reporting responses: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Didn’t report it for fear complaint would not be taken seriously (17%)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Confronted the harasser at the time (16%)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Sought support from a faculty member (16%) or staff member (15%)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Made an official complaint to campus employee/official (11% )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838200" y="6172200"/>
            <a:ext cx="4679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 Only answered by respondents who experienced harassment (n = 859). </a:t>
            </a:r>
          </a:p>
          <a:p>
            <a:r>
              <a:rPr lang="en-US" sz="1200" dirty="0" smtClean="0"/>
              <a:t>Respondents </a:t>
            </a:r>
            <a:r>
              <a:rPr lang="en-US" sz="1200" dirty="0"/>
              <a:t>could mark more than one response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Project Objectives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>
          <a:xfrm>
            <a:off x="3505200" y="2438400"/>
            <a:ext cx="5334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/>
              <a:t>	</a:t>
            </a:r>
            <a:r>
              <a:rPr lang="en-US" sz="2800" dirty="0" smtClean="0"/>
              <a:t>Provide Grand Valley State University (GVSU) with information, analysis, and recommendations as they relate to campus climate.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6148" name="Picture 4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042"/>
          <p:cNvSpPr>
            <a:spLocks noChangeArrowheads="1"/>
          </p:cNvSpPr>
          <p:nvPr/>
        </p:nvSpPr>
        <p:spPr bwMode="auto">
          <a:xfrm>
            <a:off x="0" y="-1319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6150" name="Picture 1044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13" y="915988"/>
            <a:ext cx="1428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46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-1273175"/>
            <a:ext cx="21145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48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6163" y="915988"/>
            <a:ext cx="571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50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1138" y="-1273175"/>
            <a:ext cx="21145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52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6113" y="915988"/>
            <a:ext cx="1428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54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1088" y="9159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 Box 1080"/>
          <p:cNvSpPr txBox="1">
            <a:spLocks noChangeArrowheads="1"/>
          </p:cNvSpPr>
          <p:nvPr/>
        </p:nvSpPr>
        <p:spPr bwMode="auto">
          <a:xfrm>
            <a:off x="762000" y="4800600"/>
            <a:ext cx="7924800" cy="16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dirty="0"/>
              <a:t>This information will be used in conjunction with other data to provide </a:t>
            </a:r>
            <a:r>
              <a:rPr lang="en-US" dirty="0" smtClean="0"/>
              <a:t>GVSU with </a:t>
            </a:r>
            <a:r>
              <a:rPr lang="en-US" dirty="0"/>
              <a:t>an inclusive view of </a:t>
            </a:r>
            <a:r>
              <a:rPr lang="en-US" dirty="0" smtClean="0"/>
              <a:t>campus.</a:t>
            </a:r>
            <a:endParaRPr lang="en-US" dirty="0"/>
          </a:p>
          <a:p>
            <a:endParaRPr lang="en-US" dirty="0"/>
          </a:p>
        </p:txBody>
      </p:sp>
      <p:pic>
        <p:nvPicPr>
          <p:cNvPr id="105474" name="Picture 2" descr="Mackinac H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590800"/>
            <a:ext cx="2819866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cs typeface="Times New Roman" pitchFamily="18" charset="0"/>
              </a:rPr>
              <a:t>Sexual Assault at GVSU  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80919" name="Picture 1034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/>
        </p:nvGraphicFramePr>
        <p:xfrm>
          <a:off x="0" y="1828800"/>
          <a:ext cx="8077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378700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Respondents Who Believed They Were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Sexually Assaulted By Select Demographics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9707252"/>
              </p:ext>
            </p:extLst>
          </p:nvPr>
        </p:nvGraphicFramePr>
        <p:xfrm>
          <a:off x="809625" y="2214563"/>
          <a:ext cx="3902075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3384765"/>
              </p:ext>
            </p:extLst>
          </p:nvPr>
        </p:nvGraphicFramePr>
        <p:xfrm>
          <a:off x="4953000" y="1752600"/>
          <a:ext cx="3902075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Respondents Who Believed They Were Sexually Assaulted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990600" y="2362200"/>
            <a:ext cx="7038975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Where did it occur?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sz="2000" dirty="0" smtClean="0"/>
              <a:t>Off-campus (n = 77)</a:t>
            </a:r>
          </a:p>
        </p:txBody>
      </p:sp>
      <p:sp>
        <p:nvSpPr>
          <p:cNvPr id="64102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419600" y="3276600"/>
            <a:ext cx="4495800" cy="9906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Who were the offenders?</a:t>
            </a:r>
            <a:r>
              <a:rPr lang="en-US" sz="2400" baseline="300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</a:pPr>
            <a:r>
              <a:rPr lang="en-US" sz="2000" dirty="0" smtClean="0"/>
              <a:t>Students (n = 59)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</a:pPr>
            <a:r>
              <a:rPr lang="en-US" sz="2000" dirty="0" smtClean="0"/>
              <a:t>Friend (n = 56)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</a:pPr>
            <a:r>
              <a:rPr lang="en-US" sz="2000" dirty="0" smtClean="0"/>
              <a:t>Acquaintance (n = 50)</a:t>
            </a:r>
          </a:p>
        </p:txBody>
      </p:sp>
      <p:sp>
        <p:nvSpPr>
          <p:cNvPr id="82951" name="Rectangle 3"/>
          <p:cNvSpPr>
            <a:spLocks noChangeArrowheads="1"/>
          </p:cNvSpPr>
          <p:nvPr/>
        </p:nvSpPr>
        <p:spPr bwMode="auto">
          <a:xfrm>
            <a:off x="990600" y="4419600"/>
            <a:ext cx="650557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</a:rPr>
              <a:t>What did you do</a:t>
            </a:r>
            <a:r>
              <a:rPr lang="en-US" sz="2400" b="1" baseline="30000" dirty="0">
                <a:solidFill>
                  <a:srgbClr val="0000FF"/>
                </a:solidFill>
              </a:rPr>
              <a:t>1</a:t>
            </a:r>
            <a:r>
              <a:rPr lang="en-US" sz="2400" b="1" dirty="0">
                <a:solidFill>
                  <a:srgbClr val="0000FF"/>
                </a:solidFill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Blip>
                <a:blip r:embed="rId3"/>
              </a:buBlip>
            </a:pPr>
            <a:r>
              <a:rPr lang="en-US" sz="2000" dirty="0" smtClean="0"/>
              <a:t>Told a friend (n = 88)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55000"/>
              <a:buBlip>
                <a:blip r:embed="rId3"/>
              </a:buBlip>
            </a:pPr>
            <a:r>
              <a:rPr lang="en-US" sz="2000" dirty="0" smtClean="0"/>
              <a:t>Felt embarrassed (n = 83)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55000"/>
              <a:buBlip>
                <a:blip r:embed="rId3"/>
              </a:buBlip>
            </a:pPr>
            <a:r>
              <a:rPr lang="en-US" sz="2000" dirty="0" smtClean="0"/>
              <a:t>Felt somehow responsible (n = 76)</a:t>
            </a:r>
          </a:p>
        </p:txBody>
      </p:sp>
      <p:sp>
        <p:nvSpPr>
          <p:cNvPr id="82952" name="Text Box 6"/>
          <p:cNvSpPr txBox="1">
            <a:spLocks noChangeArrowheads="1"/>
          </p:cNvSpPr>
          <p:nvPr/>
        </p:nvSpPr>
        <p:spPr bwMode="auto">
          <a:xfrm>
            <a:off x="1295400" y="6248400"/>
            <a:ext cx="3228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Respondents could mark more than one response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8" grpId="0" build="p"/>
      <p:bldP spid="641029" grpId="0" build="p"/>
      <p:bldP spid="82951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you ever seriously considered leaving GVSU?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12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620000" cy="1143000"/>
          </a:xfrm>
        </p:spPr>
        <p:txBody>
          <a:bodyPr/>
          <a:lstStyle/>
          <a:p>
            <a:r>
              <a:rPr lang="en-US" sz="3600" dirty="0" smtClean="0"/>
              <a:t>Respondents Who </a:t>
            </a:r>
            <a:r>
              <a:rPr lang="en-US" sz="3600" i="1" dirty="0" smtClean="0">
                <a:solidFill>
                  <a:srgbClr val="FF0000"/>
                </a:solidFill>
              </a:rPr>
              <a:t>Seriously Considered </a:t>
            </a:r>
            <a:r>
              <a:rPr lang="en-US" sz="3600" dirty="0" smtClean="0"/>
              <a:t>Leaving GVSU  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8153399" cy="3352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 dirty="0" smtClean="0"/>
              <a:t>14% (n = 1,043) of all Respondents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Students (12%)</a:t>
            </a:r>
          </a:p>
          <a:p>
            <a:pPr algn="ctr">
              <a:buNone/>
            </a:pPr>
            <a:r>
              <a:rPr lang="en-US" dirty="0" smtClean="0"/>
              <a:t>Faculty (23%)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Staff (14%)</a:t>
            </a:r>
          </a:p>
          <a:p>
            <a:pPr algn="ctr"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Employee Respondents Who </a:t>
            </a:r>
            <a:r>
              <a:rPr lang="en-US" sz="3600" i="1" dirty="0" smtClean="0">
                <a:solidFill>
                  <a:srgbClr val="FF0000"/>
                </a:solidFill>
              </a:rPr>
              <a:t>Seriously Considered </a:t>
            </a:r>
            <a:r>
              <a:rPr lang="en-US" sz="3600" dirty="0" smtClean="0"/>
              <a:t>Leaving GVSU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386190"/>
              </p:ext>
            </p:extLst>
          </p:nvPr>
        </p:nvGraphicFramePr>
        <p:xfrm>
          <a:off x="809625" y="2214563"/>
          <a:ext cx="7958138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Student Respondents Who </a:t>
            </a:r>
            <a:r>
              <a:rPr lang="en-US" sz="3600" i="1" dirty="0" smtClean="0">
                <a:solidFill>
                  <a:srgbClr val="FF0000"/>
                </a:solidFill>
              </a:rPr>
              <a:t>Seriously Considered </a:t>
            </a:r>
            <a:r>
              <a:rPr lang="en-US" sz="3600" dirty="0" smtClean="0"/>
              <a:t>Leaving GSVU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09625" y="2214563"/>
          <a:ext cx="7958138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2" descr="D:\Rankin&amp; Associates Consulting\Momouth College\campus pictu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7" descr="Rankin &amp; Associates, Consulting logo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315075"/>
            <a:ext cx="2143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Perceptions</a:t>
            </a:r>
          </a:p>
        </p:txBody>
      </p:sp>
      <p:pic>
        <p:nvPicPr>
          <p:cNvPr id="535554" name="Picture 2" descr="http://i582.photobucket.com/albums/ss263/gvsuatep/atprogramW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505200"/>
            <a:ext cx="3657600" cy="2190307"/>
          </a:xfrm>
          <a:prstGeom prst="rect">
            <a:avLst/>
          </a:prstGeom>
          <a:noFill/>
        </p:spPr>
      </p:pic>
      <p:pic>
        <p:nvPicPr>
          <p:cNvPr id="535556" name="Picture 4" descr="Professor Bernstein talks with studen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514600"/>
            <a:ext cx="2682697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5438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Respondents Who Observed or Were Personally Made Aware of Conduct That Created an Exclusionary, Intimidating, Offensive and/or Hostile Working or Learning Environment</a:t>
            </a:r>
          </a:p>
        </p:txBody>
      </p:sp>
      <p:pic>
        <p:nvPicPr>
          <p:cNvPr id="96259" name="Picture 1027" descr="dd014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6269" name="Group 13"/>
          <p:cNvGraphicFramePr>
            <a:graphicFrameLocks noGrp="1"/>
          </p:cNvGraphicFramePr>
          <p:nvPr/>
        </p:nvGraphicFramePr>
        <p:xfrm>
          <a:off x="4495800" y="3124200"/>
          <a:ext cx="4038600" cy="914400"/>
        </p:xfrm>
        <a:graphic>
          <a:graphicData uri="http://schemas.openxmlformats.org/drawingml/2006/table">
            <a:tbl>
              <a:tblPr/>
              <a:tblGrid>
                <a:gridCol w="169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1,347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Form of </a:t>
            </a:r>
            <a:r>
              <a:rPr lang="en-US" sz="3200" dirty="0" smtClean="0"/>
              <a:t>Observed Exclusionary, Intimidating, Offensive, or Hostile Conduct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7380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93573"/>
              </p:ext>
            </p:extLst>
          </p:nvPr>
        </p:nvGraphicFramePr>
        <p:xfrm>
          <a:off x="838200" y="1905000"/>
          <a:ext cx="7924800" cy="4329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082" marR="65082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082" marR="65082" marT="0" marB="0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082" marR="65082" marT="0" marB="0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57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Derogatory remarks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725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53.8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57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Someone being deliberately ignored or excluded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437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32.4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757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Someone isolated or left out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364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27.0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757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Intimidation/bullying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24.1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757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Racial/ethnic profiling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228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16.9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584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Assumption that someone was admitted/ hired/promoted based on his/her identity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201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14.9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757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Someone isolated or left out when working in groups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195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14.5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757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Derogatory written comments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154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11.4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757"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Derogatory/unsolicited e-mails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141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6488668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Note: Only answered by respondents who observed harassment (n = </a:t>
            </a:r>
            <a:r>
              <a:rPr lang="en-US" sz="900" dirty="0" smtClean="0">
                <a:latin typeface="Arial" pitchFamily="34" charset="0"/>
                <a:ea typeface="Times New Roman" pitchFamily="18" charset="0"/>
              </a:rPr>
              <a:t>1,347)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Percentages do not sum to 100 due to multiple responses.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Grand Valley State University</a:t>
            </a:r>
            <a:br>
              <a:rPr lang="en-US" sz="4000" dirty="0" smtClean="0"/>
            </a:br>
            <a:r>
              <a:rPr lang="en-US" sz="4000" dirty="0" smtClean="0"/>
              <a:t>Vision Statement 2001-2015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idx="1"/>
          </p:nvPr>
        </p:nvSpPr>
        <p:spPr>
          <a:xfrm>
            <a:off x="838200" y="2286001"/>
            <a:ext cx="7958138" cy="27432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Goal Two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Grand Valley provides a rich, inclusive learning and working environment that attracts, retains, and supports a diverse community.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11268" name="Picture 4" descr="Rankin &amp; Associates, Consulting logo.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38800" y="6172200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dirty="0" smtClean="0"/>
              <a:t>Source: http://www.gvsu.edu/strategicplanning/</a:t>
            </a:r>
          </a:p>
        </p:txBody>
      </p:sp>
    </p:spTree>
    <p:extLst>
      <p:ext uri="{BB962C8B-B14F-4D97-AF65-F5344CB8AC3E}">
        <p14:creationId xmlns:p14="http://schemas.microsoft.com/office/powerpoint/2010/main" val="9135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Observed Harassment Based on…(%)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19163" y="2363788"/>
          <a:ext cx="7240587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269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0661842"/>
              </p:ext>
            </p:extLst>
          </p:nvPr>
        </p:nvGraphicFramePr>
        <p:xfrm>
          <a:off x="228600" y="2057400"/>
          <a:ext cx="9391650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57" name="Worksheet" r:id="rId5" imgW="8448678" imgH="3800475" progId="Excel.Sheet.8">
                  <p:embed/>
                </p:oleObj>
              </mc:Choice>
              <mc:Fallback>
                <p:oleObj name="Worksheet" r:id="rId5" imgW="8448678" imgH="3800475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9391650" cy="452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cs typeface="Times New Roman" pitchFamily="18" charset="0"/>
              </a:rPr>
              <a:t>Source of </a:t>
            </a:r>
            <a:r>
              <a:rPr lang="en-US" sz="3000" dirty="0" smtClean="0"/>
              <a:t>Observed Exclusionary, Intimidating, Offensive, or Hostile Conduct (%)</a:t>
            </a:r>
          </a:p>
        </p:txBody>
      </p:sp>
      <p:sp>
        <p:nvSpPr>
          <p:cNvPr id="98308" name="Text Box 1027"/>
          <p:cNvSpPr txBox="1">
            <a:spLocks noChangeArrowheads="1"/>
          </p:cNvSpPr>
          <p:nvPr/>
        </p:nvSpPr>
        <p:spPr bwMode="auto">
          <a:xfrm>
            <a:off x="1981200" y="2514600"/>
            <a:ext cx="611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2600" y="6324600"/>
            <a:ext cx="502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Note: Only answered by respondents who observed harassment (n = </a:t>
            </a:r>
            <a:r>
              <a:rPr lang="en-US" sz="900" dirty="0" smtClean="0">
                <a:latin typeface="Arial" pitchFamily="34" charset="0"/>
                <a:ea typeface="Times New Roman" pitchFamily="18" charset="0"/>
              </a:rPr>
              <a:t>1,347)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Percentages do not sum to 100 due to multiple responses.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990600" y="2514600"/>
          <a:ext cx="7620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5438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Location of Observed Exclusionary, Intimidating, Offensive, or Hostile Conduct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6324600"/>
            <a:ext cx="693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Note: Only answered by respondents who observed harassment (n = </a:t>
            </a:r>
            <a:r>
              <a:rPr lang="en-US" sz="900" dirty="0" smtClean="0">
                <a:latin typeface="Arial" pitchFamily="34" charset="0"/>
                <a:ea typeface="Times New Roman" pitchFamily="18" charset="0"/>
              </a:rPr>
              <a:t>1,347)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Percentages do not sum to 100 due to multiple responses.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8288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78700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Perceived Discrimination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09664072"/>
              </p:ext>
            </p:extLst>
          </p:nvPr>
        </p:nvGraphicFramePr>
        <p:xfrm>
          <a:off x="685800" y="1828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Perceived Discrimination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7815675"/>
              </p:ext>
            </p:extLst>
          </p:nvPr>
        </p:nvGraphicFramePr>
        <p:xfrm>
          <a:off x="685800" y="20574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2" descr="D:\Rankin&amp; Associates Consulting\Momouth College\campus pictu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Work-Life Issues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0355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391400" cy="3276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majority of employee respondents expressed positive attitudes about work-life issues.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00356" name="Picture 37" descr="Rankin &amp; Associates, Consulting logo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315075"/>
            <a:ext cx="2143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666" name="Picture 2" descr="Optimum Aging Conference, February 11 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267200"/>
            <a:ext cx="2744643" cy="1905000"/>
          </a:xfrm>
          <a:prstGeom prst="rect">
            <a:avLst/>
          </a:prstGeom>
          <a:noFill/>
        </p:spPr>
      </p:pic>
      <p:pic>
        <p:nvPicPr>
          <p:cNvPr id="625668" name="Picture 4" descr="http://www.gvsu.edu/cms3/assets/9D533E8D-DC87-9423-630ADF37EB31A166/images/devos_buildin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267201"/>
            <a:ext cx="28194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Welcoming Workplace Climate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105775" cy="38814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More than half of all employees thought the workplace climate was welcoming of “difference” based on all characteristics listed in survey except psychological condition. </a:t>
            </a:r>
          </a:p>
          <a:p>
            <a:pPr>
              <a:spcBef>
                <a:spcPts val="0"/>
              </a:spcBef>
            </a:pP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Respondents of Color were least likely to believe the workplace climate was welcoming for employees based on gender and race. </a:t>
            </a:r>
          </a:p>
          <a:p>
            <a:pPr>
              <a:spcBef>
                <a:spcPts val="0"/>
              </a:spcBef>
              <a:buNone/>
            </a:pP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Respondents of Color and LGBQ respondents were least likely to believe the workplace climate was welcoming based on sexual orientation.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924800" cy="1295400"/>
          </a:xfrm>
        </p:spPr>
        <p:txBody>
          <a:bodyPr/>
          <a:lstStyle/>
          <a:p>
            <a:pPr algn="l"/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sz="3800" dirty="0" smtClean="0"/>
              <a:t>Welcoming Classroom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153400" cy="4419600"/>
          </a:xfrm>
        </p:spPr>
        <p:txBody>
          <a:bodyPr/>
          <a:lstStyle/>
          <a:p>
            <a:r>
              <a:rPr lang="en-US" sz="2400" dirty="0" smtClean="0"/>
              <a:t>More than half of all student and faculty respondents felt that the classroom climate was welcoming for students based on “difference” across all dimensions.</a:t>
            </a:r>
          </a:p>
          <a:p>
            <a:r>
              <a:rPr lang="en-US" sz="2400" dirty="0" smtClean="0"/>
              <a:t>Students/Faculty of Color were less likely than White students/faculty to indicate the classroom climate was welcoming based on race. </a:t>
            </a:r>
          </a:p>
          <a:p>
            <a:r>
              <a:rPr lang="en-US" sz="2400" dirty="0" smtClean="0"/>
              <a:t>LGBQ students/faculty were less likely than heterosexual students/faculty to indicated the classroom climate was welcoming based on sexual orientation.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295400"/>
          </a:xfrm>
        </p:spPr>
        <p:txBody>
          <a:bodyPr/>
          <a:lstStyle/>
          <a:p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sz="3800" dirty="0" smtClean="0"/>
              <a:t>Student Perceptions of Campus Climate - </a:t>
            </a:r>
            <a:r>
              <a:rPr lang="en-US" sz="3800" dirty="0" smtClean="0">
                <a:solidFill>
                  <a:srgbClr val="FF0000"/>
                </a:solidFill>
              </a:rPr>
              <a:t>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153400" cy="4419600"/>
          </a:xfrm>
        </p:spPr>
        <p:txBody>
          <a:bodyPr/>
          <a:lstStyle/>
          <a:p>
            <a:r>
              <a:rPr lang="en-US" sz="2400" dirty="0" smtClean="0"/>
              <a:t>The majority of students felt valued by faculty (78%) and other students (63%) in the classroom. </a:t>
            </a:r>
          </a:p>
          <a:p>
            <a:r>
              <a:rPr lang="en-US" sz="2400" dirty="0" smtClean="0"/>
              <a:t>They also thought that GVSU employees (68%) and administrators (61%) were genuinely concerned with their welfare. </a:t>
            </a:r>
          </a:p>
          <a:p>
            <a:r>
              <a:rPr lang="en-US" sz="2400" dirty="0" smtClean="0"/>
              <a:t>72% of all students believed the campus climate encourages free and open discussion of difficult topics.</a:t>
            </a:r>
          </a:p>
          <a:p>
            <a:r>
              <a:rPr lang="en-US" sz="2400" dirty="0" smtClean="0"/>
              <a:t>75% of all students felt they have faculty who they perceive as role models and 56% felt they have staff as role models.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295400"/>
          </a:xfrm>
        </p:spPr>
        <p:txBody>
          <a:bodyPr/>
          <a:lstStyle/>
          <a:p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sz="3800" dirty="0" smtClean="0"/>
              <a:t>Student Perceptions of Campus Climate - </a:t>
            </a:r>
            <a:r>
              <a:rPr lang="en-US" sz="3800" dirty="0" smtClean="0">
                <a:solidFill>
                  <a:srgbClr val="FF0000"/>
                </a:solidFill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8153400" cy="4419600"/>
          </a:xfrm>
        </p:spPr>
        <p:txBody>
          <a:bodyPr/>
          <a:lstStyle/>
          <a:p>
            <a:pPr marL="342900" lvl="1" indent="-342900">
              <a:buSzTx/>
              <a:buFont typeface="Wingdings" pitchFamily="2" charset="2"/>
              <a:buChar char="w"/>
            </a:pPr>
            <a:r>
              <a:rPr lang="en-US" dirty="0" smtClean="0"/>
              <a:t>31% of all students felt faculty pre-judge their abilities based on their identities/backgrounds.</a:t>
            </a:r>
          </a:p>
          <a:p>
            <a:pPr marL="342900" lvl="1" indent="-342900">
              <a:buSzTx/>
              <a:buFont typeface="Wingdings" pitchFamily="2" charset="2"/>
              <a:buChar char="w"/>
            </a:pPr>
            <a:r>
              <a:rPr lang="en-US" dirty="0" smtClean="0"/>
              <a:t>Students of Color, LGBQ students, and students with disabilities were more likely to feel faculty pre-judged their abilities based on their identities/background.</a:t>
            </a:r>
          </a:p>
          <a:p>
            <a:pPr marL="342900" lvl="1" indent="-342900">
              <a:buSzTx/>
              <a:buFont typeface="Wingdings" pitchFamily="2" charset="2"/>
              <a:buChar char="w"/>
            </a:pPr>
            <a:r>
              <a:rPr lang="en-US" dirty="0" smtClean="0"/>
              <a:t>Students of Color were more likely than White students to perceive tensions in classroom discussions. </a:t>
            </a:r>
          </a:p>
          <a:p>
            <a:pPr marL="342900" lvl="1" indent="-342900">
              <a:buSzTx/>
              <a:buFont typeface="Wingdings" pitchFamily="2" charset="2"/>
              <a:buChar char="w"/>
            </a:pPr>
            <a:endParaRPr lang="en-US" sz="2400" dirty="0" smtClean="0"/>
          </a:p>
          <a:p>
            <a:pPr marL="342900" lvl="1" indent="-342900">
              <a:buSzTx/>
              <a:buFont typeface="Wingdings" pitchFamily="2" charset="2"/>
              <a:buChar char="w"/>
            </a:pPr>
            <a:endParaRPr lang="en-US" sz="24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Strategic Goal #2</a:t>
            </a:r>
            <a:br>
              <a:rPr lang="en-US" sz="4000" dirty="0" smtClean="0"/>
            </a:br>
            <a:r>
              <a:rPr lang="en-US" sz="4000" dirty="0" smtClean="0"/>
              <a:t>Objectives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	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2292" name="Picture 3" descr="Rankin &amp; Associates, Consulting logo.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23622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6427113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dirty="0" smtClean="0"/>
              <a:t>Source: http://www.gvsu.edu/strategicplanning/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990600" y="2667000"/>
            <a:ext cx="79581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cap="all" dirty="0" smtClean="0"/>
              <a:t>Objective 2.5:</a:t>
            </a:r>
            <a:r>
              <a:rPr lang="en-US" sz="2000" cap="all" dirty="0" smtClean="0"/>
              <a:t>  </a:t>
            </a:r>
          </a:p>
          <a:p>
            <a:r>
              <a:rPr lang="en-US" sz="2000" dirty="0" smtClean="0"/>
              <a:t>Annually, the university will increase its outreach efforts in order to enhance the diversity of its student body.</a:t>
            </a:r>
          </a:p>
          <a:p>
            <a:endParaRPr lang="en-US" sz="2000" b="1" cap="all" dirty="0" smtClean="0"/>
          </a:p>
          <a:p>
            <a:r>
              <a:rPr lang="en-US" sz="2000" b="1" cap="all" dirty="0" smtClean="0"/>
              <a:t>Objective 2.8: </a:t>
            </a:r>
            <a:endParaRPr lang="en-US" sz="2000" cap="all" dirty="0" smtClean="0"/>
          </a:p>
          <a:p>
            <a:r>
              <a:rPr lang="en-US" sz="2000" dirty="0" smtClean="0"/>
              <a:t>By December 2010, the Office of Inclusion and Equity will conduct a rigorous climate study of faculty, staff, and student experiences to identify a current baseline of perceptions in areas of inclusion and equity.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4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2" descr="D:\Rankin&amp; Associates Consulting\Momouth College\campus pictu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Institutional Actions </a:t>
            </a:r>
          </a:p>
        </p:txBody>
      </p:sp>
      <p:sp>
        <p:nvSpPr>
          <p:cNvPr id="104451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19400"/>
            <a:ext cx="7620000" cy="3352800"/>
          </a:xfrm>
        </p:spPr>
        <p:txBody>
          <a:bodyPr/>
          <a:lstStyle/>
          <a:p>
            <a:pPr algn="l" eaLnBrk="1" hangingPunct="1"/>
            <a:endParaRPr lang="en-US" sz="2400" dirty="0" smtClean="0"/>
          </a:p>
          <a:p>
            <a:pPr algn="l" eaLnBrk="1" hangingPunct="1"/>
            <a:r>
              <a:rPr lang="en-US" sz="2400" dirty="0" smtClean="0"/>
              <a:t> </a:t>
            </a:r>
          </a:p>
          <a:p>
            <a:pPr algn="l" eaLnBrk="1" hangingPunct="1"/>
            <a:endParaRPr lang="en-US" sz="2400" dirty="0" smtClean="0"/>
          </a:p>
        </p:txBody>
      </p:sp>
      <p:pic>
        <p:nvPicPr>
          <p:cNvPr id="104452" name="Picture 37" descr="Rankin &amp; Associates, Consulting logo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315075"/>
            <a:ext cx="2143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38" name="Picture 2" descr="MWS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2743200"/>
            <a:ext cx="3352800" cy="2235201"/>
          </a:xfrm>
          <a:prstGeom prst="rect">
            <a:avLst/>
          </a:prstGeom>
          <a:noFill/>
        </p:spPr>
      </p:pic>
      <p:pic>
        <p:nvPicPr>
          <p:cNvPr id="603142" name="Picture 6" descr="https://secure.gvsu.edu/cms3/assets/0BFD870F-93FC-BE68-E0345FAFB3F5F5D8/IMG_16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810000"/>
            <a:ext cx="3406206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Curriculum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than half of all students and faculty felt the curriculum included materials, perspectives, and/or experiences of people based on 16 of 21 demographics characteristics </a:t>
            </a:r>
            <a:r>
              <a:rPr lang="en-US" i="1" dirty="0" smtClean="0"/>
              <a:t>except </a:t>
            </a:r>
            <a:r>
              <a:rPr lang="en-US" dirty="0" smtClean="0"/>
              <a:t>immigrant status, military/veteran status, parental status, physical characteristics, and disability status.  </a:t>
            </a:r>
          </a:p>
        </p:txBody>
      </p:sp>
      <p:pic>
        <p:nvPicPr>
          <p:cNvPr id="532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029200"/>
            <a:ext cx="175260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378700" cy="1219200"/>
          </a:xfrm>
        </p:spPr>
        <p:txBody>
          <a:bodyPr/>
          <a:lstStyle/>
          <a:p>
            <a:r>
              <a:rPr lang="en-US" dirty="0" smtClean="0"/>
              <a:t>GVSU Commitment to Diversity/Inclusion 2005-2011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698732"/>
              </p:ext>
            </p:extLst>
          </p:nvPr>
        </p:nvGraphicFramePr>
        <p:xfrm>
          <a:off x="914400" y="2514600"/>
          <a:ext cx="7848600" cy="372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2642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378700" cy="1219200"/>
          </a:xfrm>
        </p:spPr>
        <p:txBody>
          <a:bodyPr/>
          <a:lstStyle/>
          <a:p>
            <a:r>
              <a:rPr lang="en-US" sz="3200" dirty="0" smtClean="0"/>
              <a:t>Campus Initiatives That Would Positively Affect the Climate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 Employees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8077199" cy="4114799"/>
          </a:xfrm>
        </p:spPr>
        <p:txBody>
          <a:bodyPr/>
          <a:lstStyle/>
          <a:p>
            <a:r>
              <a:rPr lang="en-US" sz="2400" b="1" i="1" dirty="0" smtClean="0"/>
              <a:t>More than half </a:t>
            </a:r>
            <a:r>
              <a:rPr lang="en-US" sz="2400" dirty="0" smtClean="0"/>
              <a:t>recommended: </a:t>
            </a:r>
          </a:p>
          <a:p>
            <a:pPr lvl="1"/>
            <a:r>
              <a:rPr lang="en-US" sz="2200" dirty="0" smtClean="0"/>
              <a:t>providing more effective mentorship for new faculty and staff </a:t>
            </a:r>
          </a:p>
          <a:p>
            <a:pPr lvl="1"/>
            <a:r>
              <a:rPr lang="en-US" sz="2200" dirty="0" smtClean="0"/>
              <a:t>providing clear and fair processes to resolve conflicts </a:t>
            </a:r>
          </a:p>
          <a:p>
            <a:pPr lvl="1"/>
            <a:r>
              <a:rPr lang="en-US" sz="2200" dirty="0" smtClean="0"/>
              <a:t>providing diversity education for staff, faculty, and students</a:t>
            </a:r>
          </a:p>
          <a:p>
            <a:pPr lvl="1"/>
            <a:r>
              <a:rPr lang="en-US" sz="2200" dirty="0" smtClean="0"/>
              <a:t>increasing the diversity of the faculty and staff, administration, and student body</a:t>
            </a:r>
          </a:p>
          <a:p>
            <a:pPr lvl="1"/>
            <a:r>
              <a:rPr lang="en-US" sz="2200" dirty="0" smtClean="0"/>
              <a:t>increasing funding to support campus climate change efforts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378700" cy="1219200"/>
          </a:xfrm>
        </p:spPr>
        <p:txBody>
          <a:bodyPr/>
          <a:lstStyle/>
          <a:p>
            <a:r>
              <a:rPr lang="en-US" sz="3200" dirty="0" smtClean="0"/>
              <a:t>Campus Initiatives That Would Positively Affect the Climate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 Students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0" y="2209800"/>
            <a:ext cx="807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half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recommended: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en-US" sz="2200" dirty="0" smtClean="0"/>
              <a:t>providing a person to address student complaints of classroom inequality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en-US" sz="2200" dirty="0" smtClean="0"/>
              <a:t>providing diversity training for all students, staff, and faculty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en-US" sz="2200" dirty="0" smtClean="0"/>
              <a:t>increasing the diversity of the faculty, staff and the student body  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en-US" sz="2200" dirty="0" smtClean="0"/>
              <a:t>increasing opportunities for cross-cultural dialogue among students, and between faculty, staff, and students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en-US" sz="2200" dirty="0" smtClean="0"/>
              <a:t>incorporating issues of diversity and cross-cultural competence more effectively into the curriculum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en-US" sz="2200" dirty="0" smtClean="0"/>
              <a:t>providing more effective faculty mentorship of students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2" descr="D:\Rankin&amp; Associates Consulting\Momouth College\campus pictu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1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171012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05000"/>
            <a:ext cx="6662737" cy="29940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Strengths and Successes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Challenges and Opportunities</a:t>
            </a:r>
          </a:p>
        </p:txBody>
      </p:sp>
      <p:pic>
        <p:nvPicPr>
          <p:cNvPr id="171013" name="Picture 37" descr="Rankin &amp; Associates, Consulting logo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315075"/>
            <a:ext cx="2143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0" name="Picture 2" descr="http://www.post-gazette.com/pg/images/200809/20080903mh_freshmen_05_3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038600"/>
            <a:ext cx="2650578" cy="2562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br>
              <a:rPr lang="en-US" dirty="0" smtClean="0"/>
            </a:br>
            <a:r>
              <a:rPr lang="en-US" dirty="0" smtClean="0"/>
              <a:t> Interpreting the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2209800"/>
          <a:ext cx="77771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1933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Eliason</a:t>
            </a:r>
            <a:r>
              <a:rPr lang="en-US" sz="1400" dirty="0" smtClean="0"/>
              <a:t>, 1996; Hall &amp; Sandler, 1984; Harper &amp; Hurtado, 2007; Hart &amp; </a:t>
            </a:r>
            <a:r>
              <a:rPr lang="en-US" sz="1400" dirty="0" err="1" smtClean="0"/>
              <a:t>Fellabaum</a:t>
            </a:r>
            <a:r>
              <a:rPr lang="en-US" sz="1400" dirty="0" smtClean="0"/>
              <a:t>, 2008; </a:t>
            </a:r>
            <a:r>
              <a:rPr lang="en-US" sz="1400" dirty="0" err="1" smtClean="0"/>
              <a:t>Malaney</a:t>
            </a:r>
            <a:r>
              <a:rPr lang="en-US" sz="1400" dirty="0" smtClean="0"/>
              <a:t>, Williams, &amp; Gellar, 1997; Rankin, 2003; Rankin &amp; Reason, 2008; Rankin, Weber, Blumenfeld, &amp; Frazer, 2010; Smith, 2009; Worthington, Navarro, Loewy &amp; Hart,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78700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Overall Strengths &amp; Successes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231820"/>
              </p:ext>
            </p:extLst>
          </p:nvPr>
        </p:nvGraphicFramePr>
        <p:xfrm>
          <a:off x="0" y="762000"/>
          <a:ext cx="9144000" cy="6096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78700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Overall Challenges &amp; Opportunities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61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787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Other Strengths &amp; Successes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25708"/>
              </p:ext>
            </p:extLst>
          </p:nvPr>
        </p:nvGraphicFramePr>
        <p:xfrm>
          <a:off x="838199" y="1447801"/>
          <a:ext cx="7929563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152400"/>
            <a:ext cx="5867400" cy="1012825"/>
          </a:xfrm>
        </p:spPr>
        <p:txBody>
          <a:bodyPr/>
          <a:lstStyle/>
          <a:p>
            <a:r>
              <a:rPr lang="en-US" dirty="0" smtClean="0"/>
              <a:t>Overview of the Project </a:t>
            </a:r>
          </a:p>
        </p:txBody>
      </p:sp>
      <p:pic>
        <p:nvPicPr>
          <p:cNvPr id="20484" name="Picture 4" descr="Rankin &amp; Associates, Consulting logo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457200" y="12192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787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Strengths &amp; Successes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199" y="1447801"/>
          <a:ext cx="7929563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378700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Other Challenges &amp; Opportunities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548708"/>
              </p:ext>
            </p:extLst>
          </p:nvPr>
        </p:nvGraphicFramePr>
        <p:xfrm>
          <a:off x="533400" y="990600"/>
          <a:ext cx="8234363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378700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Challenges &amp; Opportunities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632225"/>
              </p:ext>
            </p:extLst>
          </p:nvPr>
        </p:nvGraphicFramePr>
        <p:xfrm>
          <a:off x="381000" y="9144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378700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Other Challenges &amp; Opportunities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110206"/>
              </p:ext>
            </p:extLst>
          </p:nvPr>
        </p:nvGraphicFramePr>
        <p:xfrm>
          <a:off x="457200" y="12954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Next Steps</a:t>
            </a:r>
          </a:p>
        </p:txBody>
      </p:sp>
      <p:pic>
        <p:nvPicPr>
          <p:cNvPr id="39939" name="Picture 3" descr="bd07022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590800"/>
            <a:ext cx="2449073" cy="3733800"/>
          </a:xfrm>
        </p:spPr>
      </p:pic>
      <p:pic>
        <p:nvPicPr>
          <p:cNvPr id="39940" name="Picture 7" descr="Rankin &amp; Associates, Consulting logo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278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4" name="Picture 2" descr="Global Village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4384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Process Forward</a:t>
            </a:r>
            <a:br>
              <a:rPr lang="en-US" sz="4000" dirty="0" smtClean="0"/>
            </a:br>
            <a:r>
              <a:rPr lang="en-US" sz="4000" dirty="0" smtClean="0"/>
              <a:t>Fall 2011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359979" y="2209800"/>
            <a:ext cx="8763000" cy="3881438"/>
          </a:xfrm>
        </p:spPr>
        <p:txBody>
          <a:bodyPr/>
          <a:lstStyle/>
          <a:p>
            <a:pPr lvl="2">
              <a:buSzPct val="100000"/>
              <a:buFont typeface="Wingdings" pitchFamily="2" charset="2"/>
              <a:buChar char="§"/>
            </a:pPr>
            <a:r>
              <a:rPr lang="en-US" sz="3600" dirty="0" smtClean="0"/>
              <a:t>Share report results with  community</a:t>
            </a:r>
          </a:p>
          <a:p>
            <a:pPr lvl="3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Community dialogue regarding the assessment results</a:t>
            </a:r>
          </a:p>
          <a:p>
            <a:pPr lvl="4">
              <a:buSzPct val="100000"/>
            </a:pPr>
            <a:r>
              <a:rPr lang="en-US" sz="2600" dirty="0" smtClean="0"/>
              <a:t>Inclusion &amp; Equity Advisory Board</a:t>
            </a:r>
          </a:p>
          <a:p>
            <a:pPr lvl="3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Community feedback on recommended actions</a:t>
            </a:r>
          </a:p>
          <a:p>
            <a:pPr lvl="3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Full Report will be available in September at home page Inclusion/Diversity or </a:t>
            </a:r>
            <a:r>
              <a:rPr lang="en-US" sz="2800" u="sng" dirty="0" smtClean="0">
                <a:hlinkClick r:id="rId3"/>
              </a:rPr>
              <a:t>www.gvsu.edu/mygvsu</a:t>
            </a:r>
            <a:endParaRPr lang="en-US" dirty="0" smtClean="0"/>
          </a:p>
        </p:txBody>
      </p:sp>
      <p:pic>
        <p:nvPicPr>
          <p:cNvPr id="528386" name="Picture 2" descr="C:\Users\sxr2\Documents\Rankin&amp; Associates Consulting\2009-2010\Grand Valley State\Sept 2011 visit\Arch_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00274"/>
            <a:ext cx="1866900" cy="125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5043487" cy="1012825"/>
          </a:xfrm>
        </p:spPr>
        <p:txBody>
          <a:bodyPr/>
          <a:lstStyle/>
          <a:p>
            <a:pPr algn="l" eaLnBrk="1" hangingPunct="1"/>
            <a:r>
              <a:rPr lang="en-US" sz="4400" dirty="0" smtClean="0"/>
              <a:t>Questions</a:t>
            </a:r>
            <a:r>
              <a:rPr lang="en-US" sz="4400" dirty="0"/>
              <a:t> </a:t>
            </a:r>
            <a:r>
              <a:rPr lang="en-US" sz="4400" dirty="0" smtClean="0"/>
              <a:t>and</a:t>
            </a:r>
            <a:br>
              <a:rPr lang="en-US" sz="4400" dirty="0" smtClean="0"/>
            </a:br>
            <a:r>
              <a:rPr lang="en-US" sz="4400" dirty="0" smtClean="0"/>
              <a:t>    Discussion</a:t>
            </a:r>
          </a:p>
        </p:txBody>
      </p:sp>
      <p:pic>
        <p:nvPicPr>
          <p:cNvPr id="111619" name="Picture 1027" descr="bd0533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36099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1028" descr="j00787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33400"/>
            <a:ext cx="1622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      Survey Instrument</a:t>
            </a:r>
            <a:endParaRPr lang="en-US" dirty="0" smtClean="0">
              <a:solidFill>
                <a:srgbClr val="FF3300"/>
              </a:solidFill>
            </a:endParaRP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9800"/>
            <a:ext cx="784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cs typeface="Times New Roman" pitchFamily="18" charset="0"/>
              </a:rPr>
              <a:t>Final instrument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>
                <a:cs typeface="Times New Roman" pitchFamily="18" charset="0"/>
              </a:rPr>
              <a:t>106</a:t>
            </a:r>
            <a:r>
              <a:rPr lang="en-US" sz="1800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questions and additional space for respondents to provide commentary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>
                <a:cs typeface="Times New Roman" pitchFamily="18" charset="0"/>
              </a:rPr>
              <a:t>On-line or paper &amp; pencil options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5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cs typeface="Times New Roman" pitchFamily="18" charset="0"/>
              </a:rPr>
              <a:t>Sample = Population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800" dirty="0" smtClean="0">
                <a:cs typeface="Times New Roman" pitchFamily="18" charset="0"/>
              </a:rPr>
              <a:t>All students and employees of GVSU’s community received an invitation </a:t>
            </a:r>
            <a:r>
              <a:rPr lang="en-US" sz="1800" dirty="0" smtClean="0"/>
              <a:t>to participate from President Haas and members of the CSC forwarded subsequent invitations.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5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cs typeface="Times New Roman" pitchFamily="18" charset="0"/>
              </a:rPr>
              <a:t>Results include information regarding: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>
                <a:cs typeface="Times New Roman" pitchFamily="18" charset="0"/>
              </a:rPr>
              <a:t>Respondents’ personal experiences at GVSU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>
                <a:cs typeface="Times New Roman" pitchFamily="18" charset="0"/>
              </a:rPr>
              <a:t>Respondents’ perceptions of climate at GVSU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>
                <a:cs typeface="Times New Roman" pitchFamily="18" charset="0"/>
              </a:rPr>
              <a:t>Respondents’ perceptions of institutional actions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Respondents’ input into recommendations for change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1800" dirty="0" smtClean="0"/>
          </a:p>
        </p:txBody>
      </p:sp>
      <p:pic>
        <p:nvPicPr>
          <p:cNvPr id="54277" name="Picture 1033" descr="Rankin &amp; Associates, Consulting logo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13251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2" name="Picture 6" descr="http://marketfix.files.wordpress.com/2010/09/online-survey.jpg?w=400&amp;h=3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533400"/>
            <a:ext cx="1828800" cy="15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40789</TotalTime>
  <Words>3711</Words>
  <Application>Microsoft Office PowerPoint</Application>
  <PresentationFormat>On-screen Show (4:3)</PresentationFormat>
  <Paragraphs>740</Paragraphs>
  <Slides>86</Slides>
  <Notes>80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Calibri</vt:lpstr>
      <vt:lpstr>Times New Roman</vt:lpstr>
      <vt:lpstr>Wingdings</vt:lpstr>
      <vt:lpstr>Straight Edge</vt:lpstr>
      <vt:lpstr>Microsoft Excel Chart</vt:lpstr>
      <vt:lpstr>Microsoft Excel 97-2003 Worksheet</vt:lpstr>
      <vt:lpstr>Worksheet</vt:lpstr>
      <vt:lpstr>Chart</vt:lpstr>
      <vt:lpstr>Grand Valley State University</vt:lpstr>
      <vt:lpstr>Climate In Higher Education</vt:lpstr>
      <vt:lpstr>Assessing Campus Climate</vt:lpstr>
      <vt:lpstr>Campus Climate &amp; Students</vt:lpstr>
      <vt:lpstr>Project Objectives</vt:lpstr>
      <vt:lpstr>Grand Valley State University Vision Statement 2001-2015</vt:lpstr>
      <vt:lpstr>Strategic Goal #2 Objectives</vt:lpstr>
      <vt:lpstr>Overview of the Project </vt:lpstr>
      <vt:lpstr>           Survey Instrument</vt:lpstr>
      <vt:lpstr>Survey Assessment Limitations</vt:lpstr>
      <vt:lpstr>Method Limitation</vt:lpstr>
      <vt:lpstr> Results </vt:lpstr>
      <vt:lpstr>Who are the respondents? </vt:lpstr>
      <vt:lpstr>Student Response Rates</vt:lpstr>
      <vt:lpstr>Staff Response Rates</vt:lpstr>
      <vt:lpstr>Faculty Response Rates</vt:lpstr>
      <vt:lpstr>Faculty Response Rates  (Continued)</vt:lpstr>
      <vt:lpstr>  Student Response Rates by Selected Demographics </vt:lpstr>
      <vt:lpstr> Results</vt:lpstr>
      <vt:lpstr>Respondents by Racial/Ethnic Identity (n) (Duplicated Total)</vt:lpstr>
      <vt:lpstr>Respondents by Racial/Ethnic Identity (n) (Unduplicated Total)</vt:lpstr>
      <vt:lpstr>Respondents by Position Status  and Gender Identity (n)</vt:lpstr>
      <vt:lpstr>Respondents by Position Status and Sexual Identity (n)</vt:lpstr>
      <vt:lpstr>Respondents with Conditions that Substantially Affect Major Life Activities by Position Status (n) </vt:lpstr>
      <vt:lpstr>Respondents by  Spiritual Affiliation and Campus</vt:lpstr>
      <vt:lpstr>Citizenship Status by Position</vt:lpstr>
      <vt:lpstr>Students by Class Standing (n)</vt:lpstr>
      <vt:lpstr>Students’ Residence</vt:lpstr>
      <vt:lpstr>Students’ Participation in Organizations at GVSU</vt:lpstr>
      <vt:lpstr>Respondents’ Political Views</vt:lpstr>
      <vt:lpstr>Findings</vt:lpstr>
      <vt:lpstr>Overall Comfort Levels</vt:lpstr>
      <vt:lpstr>Least Comfortable with Overall Campus Climate</vt:lpstr>
      <vt:lpstr>Least Comfortable with Climate in Department/Work Unit</vt:lpstr>
      <vt:lpstr>Least Comfortable with Classroom Climate</vt:lpstr>
      <vt:lpstr>Overall Satisfaction</vt:lpstr>
      <vt:lpstr>Levels of Satisfaction by  Demographic Groups</vt:lpstr>
      <vt:lpstr>Challenges and Opportunities</vt:lpstr>
      <vt:lpstr>Experiences with Harassment </vt:lpstr>
      <vt:lpstr>Form of Perceived Offensive, Hostile,  or Intimidating Conduct</vt:lpstr>
      <vt:lpstr>Personally Experienced Based on…(%)</vt:lpstr>
      <vt:lpstr>Overall Personal Experiences of Perceived Offensive, Hostile, or Intimidating Conduct Due to  University Status (by University Status) (%)</vt:lpstr>
      <vt:lpstr>Overall Personal Experiences of Perceived Offensive, Hostile, or Intimidating Conduct  Due to Gender Identity (%)</vt:lpstr>
      <vt:lpstr>Overall Personal Experiences of Perceived Offensive, Hostile, or Intimidating Conduct  Due to Racial Identity (%)</vt:lpstr>
      <vt:lpstr>Overall Personal Experiences of Perceived Offensive, Hostile, or Intimidating Conduct  Due to Sexual Identity (%) </vt:lpstr>
      <vt:lpstr>Overall Personal Experiences of Perceived Offensive, Hostile, or Intimidating Conduct Due to Disability (%) </vt:lpstr>
      <vt:lpstr>Location of Perceived Harassment</vt:lpstr>
      <vt:lpstr>Source of Perceived Conduct by  Position Status (n)</vt:lpstr>
      <vt:lpstr>What did you do?1</vt:lpstr>
      <vt:lpstr>Sexual Assault at GVSU  </vt:lpstr>
      <vt:lpstr>Respondents Who Believed They Were  Sexually Assaulted By Select Demographics</vt:lpstr>
      <vt:lpstr>Respondents Who Believed They Were Sexually Assaulted</vt:lpstr>
      <vt:lpstr>Have you ever seriously considered leaving GVSU?</vt:lpstr>
      <vt:lpstr>Respondents Who Seriously Considered Leaving GVSU  </vt:lpstr>
      <vt:lpstr>Employee Respondents Who Seriously Considered Leaving GVSU </vt:lpstr>
      <vt:lpstr>Student Respondents Who Seriously Considered Leaving GSVU </vt:lpstr>
      <vt:lpstr>Perceptions</vt:lpstr>
      <vt:lpstr>Respondents Who Observed or Were Personally Made Aware of Conduct That Created an Exclusionary, Intimidating, Offensive and/or Hostile Working or Learning Environment</vt:lpstr>
      <vt:lpstr>Form of Observed Exclusionary, Intimidating, Offensive, or Hostile Conduct</vt:lpstr>
      <vt:lpstr>Observed Harassment Based on…(%)</vt:lpstr>
      <vt:lpstr>Source of Observed Exclusionary, Intimidating, Offensive, or Hostile Conduct (%)</vt:lpstr>
      <vt:lpstr>Location of Observed Exclusionary, Intimidating, Offensive, or Hostile Conduct</vt:lpstr>
      <vt:lpstr>Perceived Discrimination</vt:lpstr>
      <vt:lpstr>Perceived Discrimination</vt:lpstr>
      <vt:lpstr>Work-Life Issues</vt:lpstr>
      <vt:lpstr>Welcoming Workplace Climate</vt:lpstr>
      <vt:lpstr>            Welcoming Classroom Climate</vt:lpstr>
      <vt:lpstr>            Student Perceptions of Campus Climate - Successes</vt:lpstr>
      <vt:lpstr>            Student Perceptions of Campus Climate - Challenges</vt:lpstr>
      <vt:lpstr>Institutional Actions </vt:lpstr>
      <vt:lpstr>Inclusive Curriculum</vt:lpstr>
      <vt:lpstr>GVSU Commitment to Diversity/Inclusion 2005-2011</vt:lpstr>
      <vt:lpstr>Campus Initiatives That Would Positively Affect the Climate  Employees</vt:lpstr>
      <vt:lpstr>Campus Initiatives That Would Positively Affect the Climate  Students</vt:lpstr>
      <vt:lpstr>Summary</vt:lpstr>
      <vt:lpstr>Context   Interpreting the Summary</vt:lpstr>
      <vt:lpstr>Overall Strengths &amp; Successes</vt:lpstr>
      <vt:lpstr>Overall Challenges &amp; Opportunities</vt:lpstr>
      <vt:lpstr>Other Strengths &amp; Successes</vt:lpstr>
      <vt:lpstr>Strengths &amp; Successes</vt:lpstr>
      <vt:lpstr>Other Challenges &amp; Opportunities</vt:lpstr>
      <vt:lpstr>Challenges &amp; Opportunities</vt:lpstr>
      <vt:lpstr>Other Challenges &amp; Opportunities</vt:lpstr>
      <vt:lpstr>Next Steps</vt:lpstr>
      <vt:lpstr>Process Forward Fall 2011</vt:lpstr>
      <vt:lpstr>Questions and     Discussion</vt:lpstr>
    </vt:vector>
  </TitlesOfParts>
  <Company>Penn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Campus Climate:  Results of NGLTF 2000-2001 Study</dc:title>
  <dc:creator>Educational Equity</dc:creator>
  <cp:lastModifiedBy>Elizabeth Doyle</cp:lastModifiedBy>
  <cp:revision>2094</cp:revision>
  <cp:lastPrinted>1601-01-01T00:00:00Z</cp:lastPrinted>
  <dcterms:created xsi:type="dcterms:W3CDTF">2001-11-04T18:16:40Z</dcterms:created>
  <dcterms:modified xsi:type="dcterms:W3CDTF">2018-05-15T15:45:21Z</dcterms:modified>
</cp:coreProperties>
</file>