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322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9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4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7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8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1F49-0DF3-4FA5-B98F-017C1E68583F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BAC4-12A9-4AA6-B2D7-58800F785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5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1799"/>
            <a:ext cx="3847143" cy="518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71799"/>
            <a:ext cx="395607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9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D Hollister</dc:creator>
  <cp:lastModifiedBy>Robert Hollister</cp:lastModifiedBy>
  <cp:revision>5</cp:revision>
  <dcterms:created xsi:type="dcterms:W3CDTF">2014-06-17T02:36:55Z</dcterms:created>
  <dcterms:modified xsi:type="dcterms:W3CDTF">2018-02-20T14:56:44Z</dcterms:modified>
</cp:coreProperties>
</file>